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4"/>
  </p:sldMasterIdLst>
  <p:notesMasterIdLst>
    <p:notesMasterId r:id="rId20"/>
  </p:notesMasterIdLst>
  <p:handoutMasterIdLst>
    <p:handoutMasterId r:id="rId21"/>
  </p:handoutMasterIdLst>
  <p:sldIdLst>
    <p:sldId id="256" r:id="rId5"/>
    <p:sldId id="258" r:id="rId6"/>
    <p:sldId id="261" r:id="rId7"/>
    <p:sldId id="262" r:id="rId8"/>
    <p:sldId id="263" r:id="rId9"/>
    <p:sldId id="268" r:id="rId10"/>
    <p:sldId id="264" r:id="rId11"/>
    <p:sldId id="269" r:id="rId12"/>
    <p:sldId id="270" r:id="rId13"/>
    <p:sldId id="271" r:id="rId14"/>
    <p:sldId id="272" r:id="rId15"/>
    <p:sldId id="265" r:id="rId16"/>
    <p:sldId id="266" r:id="rId17"/>
    <p:sldId id="267" r:id="rId18"/>
    <p:sldId id="257"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78BC4A3-C929-466F-94FC-CF49F7E48C1B}" v="2292" dt="2022-08-20T14:30:27.81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83" autoAdjust="0"/>
    <p:restoredTop sz="94660" autoAdjust="0"/>
  </p:normalViewPr>
  <p:slideViewPr>
    <p:cSldViewPr snapToGrid="0">
      <p:cViewPr varScale="1">
        <p:scale>
          <a:sx n="92" d="100"/>
          <a:sy n="92" d="100"/>
        </p:scale>
        <p:origin x="498" y="90"/>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60" d="100"/>
          <a:sy n="60" d="100"/>
        </p:scale>
        <p:origin x="3187" y="4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microsoft.com/office/2015/10/relationships/revisionInfo" Target="revisionInfo.xml"/><Relationship Id="rId3" Type="http://schemas.openxmlformats.org/officeDocument/2006/relationships/customXml" Target="../customXml/item3.xml"/><Relationship Id="rId21"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diagrams/_rels/data1.xml.rels><?xml version="1.0" encoding="UTF-8" standalone="yes"?>
<Relationships xmlns="http://schemas.openxmlformats.org/package/2006/relationships"><Relationship Id="rId8" Type="http://schemas.openxmlformats.org/officeDocument/2006/relationships/image" Target="../media/image29.svg"/><Relationship Id="rId3" Type="http://schemas.openxmlformats.org/officeDocument/2006/relationships/image" Target="../media/image22.png"/><Relationship Id="rId7" Type="http://schemas.openxmlformats.org/officeDocument/2006/relationships/image" Target="../media/image24.png"/><Relationship Id="rId2" Type="http://schemas.openxmlformats.org/officeDocument/2006/relationships/image" Target="../media/image23.svg"/><Relationship Id="rId1" Type="http://schemas.openxmlformats.org/officeDocument/2006/relationships/image" Target="../media/image21.png"/><Relationship Id="rId6" Type="http://schemas.openxmlformats.org/officeDocument/2006/relationships/image" Target="../media/image27.svg"/><Relationship Id="rId5" Type="http://schemas.openxmlformats.org/officeDocument/2006/relationships/image" Target="../media/image23.png"/><Relationship Id="rId4" Type="http://schemas.openxmlformats.org/officeDocument/2006/relationships/image" Target="../media/image25.svg"/></Relationships>
</file>

<file path=ppt/diagrams/_rels/drawing1.xml.rels><?xml version="1.0" encoding="UTF-8" standalone="yes"?>
<Relationships xmlns="http://schemas.openxmlformats.org/package/2006/relationships"><Relationship Id="rId8" Type="http://schemas.openxmlformats.org/officeDocument/2006/relationships/image" Target="../media/image29.svg"/><Relationship Id="rId3" Type="http://schemas.openxmlformats.org/officeDocument/2006/relationships/image" Target="../media/image22.png"/><Relationship Id="rId7" Type="http://schemas.openxmlformats.org/officeDocument/2006/relationships/image" Target="../media/image24.png"/><Relationship Id="rId2" Type="http://schemas.openxmlformats.org/officeDocument/2006/relationships/image" Target="../media/image23.svg"/><Relationship Id="rId1" Type="http://schemas.openxmlformats.org/officeDocument/2006/relationships/image" Target="../media/image21.png"/><Relationship Id="rId6" Type="http://schemas.openxmlformats.org/officeDocument/2006/relationships/image" Target="../media/image27.svg"/><Relationship Id="rId5" Type="http://schemas.openxmlformats.org/officeDocument/2006/relationships/image" Target="../media/image23.png"/><Relationship Id="rId4" Type="http://schemas.openxmlformats.org/officeDocument/2006/relationships/image" Target="../media/image25.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7A09D16-D71B-4C8E-BBC6-1CF966C7BABA}"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5D7CEEC8-5B26-4BB9-9F96-86E32CD492F1}">
      <dgm:prSet/>
      <dgm:spPr/>
      <dgm:t>
        <a:bodyPr/>
        <a:lstStyle/>
        <a:p>
          <a:pPr>
            <a:lnSpc>
              <a:spcPct val="100000"/>
            </a:lnSpc>
          </a:pPr>
          <a:r>
            <a:rPr lang="en-US" dirty="0"/>
            <a:t>Build a web-based system for user information management</a:t>
          </a:r>
        </a:p>
      </dgm:t>
    </dgm:pt>
    <dgm:pt modelId="{B6D471F9-26D4-4013-97DE-3096D606A440}" type="parTrans" cxnId="{87D59C51-5AA4-479C-A3FC-E9188D6BD15B}">
      <dgm:prSet/>
      <dgm:spPr/>
      <dgm:t>
        <a:bodyPr/>
        <a:lstStyle/>
        <a:p>
          <a:endParaRPr lang="en-US"/>
        </a:p>
      </dgm:t>
    </dgm:pt>
    <dgm:pt modelId="{63DFE01D-C10F-4886-99F5-70F6E62CAD7A}" type="sibTrans" cxnId="{87D59C51-5AA4-479C-A3FC-E9188D6BD15B}">
      <dgm:prSet/>
      <dgm:spPr/>
      <dgm:t>
        <a:bodyPr/>
        <a:lstStyle/>
        <a:p>
          <a:endParaRPr lang="en-US"/>
        </a:p>
      </dgm:t>
    </dgm:pt>
    <dgm:pt modelId="{ACDC351D-845A-4CDB-92E5-622E99DC96C8}">
      <dgm:prSet/>
      <dgm:spPr/>
      <dgm:t>
        <a:bodyPr/>
        <a:lstStyle/>
        <a:p>
          <a:pPr>
            <a:lnSpc>
              <a:spcPct val="100000"/>
            </a:lnSpc>
          </a:pPr>
          <a:r>
            <a:rPr lang="en-US">
              <a:latin typeface="Arial" panose="020B0604020202020204"/>
            </a:rPr>
            <a:t>Get sophisticated</a:t>
          </a:r>
          <a:r>
            <a:rPr lang="en-US"/>
            <a:t> hardware, with internet connection</a:t>
          </a:r>
        </a:p>
      </dgm:t>
    </dgm:pt>
    <dgm:pt modelId="{0FAF9725-D897-433F-911E-624BAB7272BF}" type="parTrans" cxnId="{FBBE2C44-CD58-4110-848C-44CDB8D8420A}">
      <dgm:prSet/>
      <dgm:spPr/>
      <dgm:t>
        <a:bodyPr/>
        <a:lstStyle/>
        <a:p>
          <a:endParaRPr lang="en-US"/>
        </a:p>
      </dgm:t>
    </dgm:pt>
    <dgm:pt modelId="{6841B383-3569-444C-A721-77DFA9BBAEE9}" type="sibTrans" cxnId="{FBBE2C44-CD58-4110-848C-44CDB8D8420A}">
      <dgm:prSet/>
      <dgm:spPr/>
      <dgm:t>
        <a:bodyPr/>
        <a:lstStyle/>
        <a:p>
          <a:endParaRPr lang="en-US"/>
        </a:p>
      </dgm:t>
    </dgm:pt>
    <dgm:pt modelId="{CE8AF59F-701A-4607-AFE5-37662299C2E3}">
      <dgm:prSet/>
      <dgm:spPr/>
      <dgm:t>
        <a:bodyPr/>
        <a:lstStyle/>
        <a:p>
          <a:pPr>
            <a:lnSpc>
              <a:spcPct val="100000"/>
            </a:lnSpc>
          </a:pPr>
          <a:r>
            <a:rPr lang="en-US"/>
            <a:t>More research</a:t>
          </a:r>
        </a:p>
      </dgm:t>
    </dgm:pt>
    <dgm:pt modelId="{0D0D8916-F3ED-4A29-9619-4315A41C4348}" type="parTrans" cxnId="{40B5B81C-56DE-463A-823C-14044518C23C}">
      <dgm:prSet/>
      <dgm:spPr/>
      <dgm:t>
        <a:bodyPr/>
        <a:lstStyle/>
        <a:p>
          <a:endParaRPr lang="en-US"/>
        </a:p>
      </dgm:t>
    </dgm:pt>
    <dgm:pt modelId="{86E87254-3908-4584-87A1-A959B045FC63}" type="sibTrans" cxnId="{40B5B81C-56DE-463A-823C-14044518C23C}">
      <dgm:prSet/>
      <dgm:spPr/>
      <dgm:t>
        <a:bodyPr/>
        <a:lstStyle/>
        <a:p>
          <a:endParaRPr lang="en-US"/>
        </a:p>
      </dgm:t>
    </dgm:pt>
    <dgm:pt modelId="{4F6B92A6-E566-4590-9730-856923BB0934}">
      <dgm:prSet phldr="0"/>
      <dgm:spPr/>
      <dgm:t>
        <a:bodyPr/>
        <a:lstStyle/>
        <a:p>
          <a:pPr>
            <a:lnSpc>
              <a:spcPct val="100000"/>
            </a:lnSpc>
          </a:pPr>
          <a:r>
            <a:rPr lang="en-US">
              <a:latin typeface="Arial" panose="020B0604020202020204"/>
            </a:rPr>
            <a:t>Data Insight e.g student average attendance</a:t>
          </a:r>
        </a:p>
      </dgm:t>
    </dgm:pt>
    <dgm:pt modelId="{B88B01B9-2C0C-4D52-80DD-2E3573F5E586}" type="parTrans" cxnId="{02D165F3-32AA-4312-AB35-9252A9BE6B49}">
      <dgm:prSet/>
      <dgm:spPr/>
    </dgm:pt>
    <dgm:pt modelId="{9012D519-94E0-4C89-A141-0CA11661F03E}" type="sibTrans" cxnId="{02D165F3-32AA-4312-AB35-9252A9BE6B49}">
      <dgm:prSet/>
      <dgm:spPr/>
      <dgm:t>
        <a:bodyPr/>
        <a:lstStyle/>
        <a:p>
          <a:endParaRPr lang="en-US"/>
        </a:p>
      </dgm:t>
    </dgm:pt>
    <dgm:pt modelId="{0AAF20A2-A9E8-45AD-AB38-9FB647948F58}" type="pres">
      <dgm:prSet presAssocID="{C7A09D16-D71B-4C8E-BBC6-1CF966C7BABA}" presName="root" presStyleCnt="0">
        <dgm:presLayoutVars>
          <dgm:dir/>
          <dgm:resizeHandles val="exact"/>
        </dgm:presLayoutVars>
      </dgm:prSet>
      <dgm:spPr/>
      <dgm:t>
        <a:bodyPr/>
        <a:lstStyle/>
        <a:p>
          <a:endParaRPr lang="en-US"/>
        </a:p>
      </dgm:t>
    </dgm:pt>
    <dgm:pt modelId="{AABDDF67-3C71-49A0-8FF4-358D6CDFC19C}" type="pres">
      <dgm:prSet presAssocID="{5D7CEEC8-5B26-4BB9-9F96-86E32CD492F1}" presName="compNode" presStyleCnt="0"/>
      <dgm:spPr/>
    </dgm:pt>
    <dgm:pt modelId="{581EDCBB-57C8-4035-9789-B6944413B25B}" type="pres">
      <dgm:prSet presAssocID="{5D7CEEC8-5B26-4BB9-9F96-86E32CD492F1}" presName="bgRect" presStyleLbl="bgShp" presStyleIdx="0" presStyleCnt="4"/>
      <dgm:spPr/>
    </dgm:pt>
    <dgm:pt modelId="{8F373123-99C3-48CB-BE82-72A828C41691}" type="pres">
      <dgm:prSet presAssocID="{5D7CEEC8-5B26-4BB9-9F96-86E32CD492F1}"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 xmlns:asvg="http://schemas.microsoft.com/office/drawing/2016/SVG/main" r:embed="rId2"/>
              </a:ext>
            </a:extLst>
          </a:blip>
          <a:stretch>
            <a:fillRect/>
          </a:stretch>
        </a:blipFill>
        <a:ln>
          <a:noFill/>
        </a:ln>
      </dgm:spPr>
      <dgm:t>
        <a:bodyPr/>
        <a:lstStyle/>
        <a:p>
          <a:endParaRPr lang="en-US"/>
        </a:p>
      </dgm:t>
      <dgm:extLst>
        <a:ext uri="{E40237B7-FDA0-4F09-8148-C483321AD2D9}">
          <dgm14:cNvPr xmlns:dgm14="http://schemas.microsoft.com/office/drawing/2010/diagram" id="0" name="" descr="Web Design"/>
        </a:ext>
      </dgm:extLst>
    </dgm:pt>
    <dgm:pt modelId="{23F54B57-6CD3-4A9A-B110-98BEEF557D26}" type="pres">
      <dgm:prSet presAssocID="{5D7CEEC8-5B26-4BB9-9F96-86E32CD492F1}" presName="spaceRect" presStyleCnt="0"/>
      <dgm:spPr/>
    </dgm:pt>
    <dgm:pt modelId="{EE48D0DB-5CC3-47DC-875A-643985DCD852}" type="pres">
      <dgm:prSet presAssocID="{5D7CEEC8-5B26-4BB9-9F96-86E32CD492F1}" presName="parTx" presStyleLbl="revTx" presStyleIdx="0" presStyleCnt="4">
        <dgm:presLayoutVars>
          <dgm:chMax val="0"/>
          <dgm:chPref val="0"/>
        </dgm:presLayoutVars>
      </dgm:prSet>
      <dgm:spPr/>
      <dgm:t>
        <a:bodyPr/>
        <a:lstStyle/>
        <a:p>
          <a:endParaRPr lang="en-US"/>
        </a:p>
      </dgm:t>
    </dgm:pt>
    <dgm:pt modelId="{04EA718C-B768-4E92-9C90-47ECD1C42402}" type="pres">
      <dgm:prSet presAssocID="{63DFE01D-C10F-4886-99F5-70F6E62CAD7A}" presName="sibTrans" presStyleCnt="0"/>
      <dgm:spPr/>
    </dgm:pt>
    <dgm:pt modelId="{F71BC632-E299-4666-949C-2E9F7217C66E}" type="pres">
      <dgm:prSet presAssocID="{ACDC351D-845A-4CDB-92E5-622E99DC96C8}" presName="compNode" presStyleCnt="0"/>
      <dgm:spPr/>
    </dgm:pt>
    <dgm:pt modelId="{C01ED7DD-E84B-4749-A5FC-B12B91A710CD}" type="pres">
      <dgm:prSet presAssocID="{ACDC351D-845A-4CDB-92E5-622E99DC96C8}" presName="bgRect" presStyleLbl="bgShp" presStyleIdx="1" presStyleCnt="4"/>
      <dgm:spPr/>
    </dgm:pt>
    <dgm:pt modelId="{54D12F46-AD03-436D-8C51-0E6091AF4D25}" type="pres">
      <dgm:prSet presAssocID="{ACDC351D-845A-4CDB-92E5-622E99DC96C8}"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a:blipFill>
        <a:ln>
          <a:noFill/>
        </a:ln>
      </dgm:spPr>
      <dgm:t>
        <a:bodyPr/>
        <a:lstStyle/>
        <a:p>
          <a:endParaRPr lang="en-US"/>
        </a:p>
      </dgm:t>
      <dgm:extLst>
        <a:ext uri="{E40237B7-FDA0-4F09-8148-C483321AD2D9}">
          <dgm14:cNvPr xmlns:dgm14="http://schemas.microsoft.com/office/drawing/2010/diagram" id="0" name="" descr="Wireless"/>
        </a:ext>
      </dgm:extLst>
    </dgm:pt>
    <dgm:pt modelId="{B90ADA1B-08CD-4A5A-B2FA-F04809C6CB29}" type="pres">
      <dgm:prSet presAssocID="{ACDC351D-845A-4CDB-92E5-622E99DC96C8}" presName="spaceRect" presStyleCnt="0"/>
      <dgm:spPr/>
    </dgm:pt>
    <dgm:pt modelId="{ED09E073-A7FE-42C7-B5F0-FCA7F7142649}" type="pres">
      <dgm:prSet presAssocID="{ACDC351D-845A-4CDB-92E5-622E99DC96C8}" presName="parTx" presStyleLbl="revTx" presStyleIdx="1" presStyleCnt="4">
        <dgm:presLayoutVars>
          <dgm:chMax val="0"/>
          <dgm:chPref val="0"/>
        </dgm:presLayoutVars>
      </dgm:prSet>
      <dgm:spPr/>
      <dgm:t>
        <a:bodyPr/>
        <a:lstStyle/>
        <a:p>
          <a:endParaRPr lang="en-US"/>
        </a:p>
      </dgm:t>
    </dgm:pt>
    <dgm:pt modelId="{715AE8E1-2E83-4991-95E3-252A7A6EA618}" type="pres">
      <dgm:prSet presAssocID="{6841B383-3569-444C-A721-77DFA9BBAEE9}" presName="sibTrans" presStyleCnt="0"/>
      <dgm:spPr/>
    </dgm:pt>
    <dgm:pt modelId="{DFCC38CD-27B4-4E5F-B09F-CAEF379F2DF5}" type="pres">
      <dgm:prSet presAssocID="{CE8AF59F-701A-4607-AFE5-37662299C2E3}" presName="compNode" presStyleCnt="0"/>
      <dgm:spPr/>
    </dgm:pt>
    <dgm:pt modelId="{0DA77027-10ED-4BC4-BD5F-EEADE42ABBAA}" type="pres">
      <dgm:prSet presAssocID="{CE8AF59F-701A-4607-AFE5-37662299C2E3}" presName="bgRect" presStyleLbl="bgShp" presStyleIdx="2" presStyleCnt="4"/>
      <dgm:spPr/>
    </dgm:pt>
    <dgm:pt modelId="{C93AFE10-B498-43C8-8A82-6EF488DFDE17}" type="pres">
      <dgm:prSet presAssocID="{CE8AF59F-701A-4607-AFE5-37662299C2E3}"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 xmlns:asvg="http://schemas.microsoft.com/office/drawing/2016/SVG/main" r:embed="rId6"/>
              </a:ext>
            </a:extLst>
          </a:blip>
          <a:stretch>
            <a:fillRect/>
          </a:stretch>
        </a:blipFill>
        <a:ln>
          <a:noFill/>
        </a:ln>
      </dgm:spPr>
      <dgm:t>
        <a:bodyPr/>
        <a:lstStyle/>
        <a:p>
          <a:endParaRPr lang="en-US"/>
        </a:p>
      </dgm:t>
      <dgm:extLst>
        <a:ext uri="{E40237B7-FDA0-4F09-8148-C483321AD2D9}">
          <dgm14:cNvPr xmlns:dgm14="http://schemas.microsoft.com/office/drawing/2010/diagram" id="0" name="" descr="Magnifying glass"/>
        </a:ext>
      </dgm:extLst>
    </dgm:pt>
    <dgm:pt modelId="{87D7B842-A562-41F2-9432-A066548C5FB8}" type="pres">
      <dgm:prSet presAssocID="{CE8AF59F-701A-4607-AFE5-37662299C2E3}" presName="spaceRect" presStyleCnt="0"/>
      <dgm:spPr/>
    </dgm:pt>
    <dgm:pt modelId="{D4985E88-E88B-4E27-A008-DF74ED0FA983}" type="pres">
      <dgm:prSet presAssocID="{CE8AF59F-701A-4607-AFE5-37662299C2E3}" presName="parTx" presStyleLbl="revTx" presStyleIdx="2" presStyleCnt="4">
        <dgm:presLayoutVars>
          <dgm:chMax val="0"/>
          <dgm:chPref val="0"/>
        </dgm:presLayoutVars>
      </dgm:prSet>
      <dgm:spPr/>
      <dgm:t>
        <a:bodyPr/>
        <a:lstStyle/>
        <a:p>
          <a:endParaRPr lang="en-US"/>
        </a:p>
      </dgm:t>
    </dgm:pt>
    <dgm:pt modelId="{E97DB05E-946E-45E8-9824-61F36DAF4E28}" type="pres">
      <dgm:prSet presAssocID="{86E87254-3908-4584-87A1-A959B045FC63}" presName="sibTrans" presStyleCnt="0"/>
      <dgm:spPr/>
    </dgm:pt>
    <dgm:pt modelId="{DB352D21-1965-4772-BAE5-5FC1A81FC06E}" type="pres">
      <dgm:prSet presAssocID="{4F6B92A6-E566-4590-9730-856923BB0934}" presName="compNode" presStyleCnt="0"/>
      <dgm:spPr/>
    </dgm:pt>
    <dgm:pt modelId="{BE62F53F-A144-499C-B878-1F6D7D625DC5}" type="pres">
      <dgm:prSet presAssocID="{4F6B92A6-E566-4590-9730-856923BB0934}" presName="bgRect" presStyleLbl="bgShp" presStyleIdx="3" presStyleCnt="4"/>
      <dgm:spPr/>
    </dgm:pt>
    <dgm:pt modelId="{C21250C5-263D-4E85-8B4E-66557A8B399C}" type="pres">
      <dgm:prSet presAssocID="{4F6B92A6-E566-4590-9730-856923BB0934}" presName="iconRect" presStyleLbl="node1" presStyleIdx="3" presStyleCnt="4"/>
      <dgm:spPr>
        <a:blipFill>
          <a:blip xmlns:r="http://schemas.openxmlformats.org/officeDocument/2006/relationships" r:embed="rId7" cstate="hqprint">
            <a:extLst>
              <a:ext uri="{28A0092B-C50C-407E-A947-70E740481C1C}">
                <a14:useLocalDpi xmlns:a14="http://schemas.microsoft.com/office/drawing/2010/main" val="0"/>
              </a:ext>
              <a:ext uri="{96DAC541-7B7A-43D3-8B79-37D633B846F1}">
                <asvg:svgBlip xmlns="" xmlns:asvg="http://schemas.microsoft.com/office/drawing/2016/SVG/main" r:embed="rId8"/>
              </a:ext>
            </a:extLst>
          </a:blip>
          <a:stretch>
            <a:fillRect/>
          </a:stretch>
        </a:blipFill>
        <a:ln>
          <a:noFill/>
        </a:ln>
      </dgm:spPr>
      <dgm:t>
        <a:bodyPr/>
        <a:lstStyle/>
        <a:p>
          <a:endParaRPr lang="en-US"/>
        </a:p>
      </dgm:t>
      <dgm:extLst>
        <a:ext uri="{E40237B7-FDA0-4F09-8148-C483321AD2D9}">
          <dgm14:cNvPr xmlns:dgm14="http://schemas.microsoft.com/office/drawing/2010/diagram" id="0" name="" descr="Bar chart"/>
        </a:ext>
      </dgm:extLst>
    </dgm:pt>
    <dgm:pt modelId="{530EDA85-A13D-4184-99DE-87FF93E02579}" type="pres">
      <dgm:prSet presAssocID="{4F6B92A6-E566-4590-9730-856923BB0934}" presName="spaceRect" presStyleCnt="0"/>
      <dgm:spPr/>
    </dgm:pt>
    <dgm:pt modelId="{21369D47-64C8-436F-B291-99EDECDDBA30}" type="pres">
      <dgm:prSet presAssocID="{4F6B92A6-E566-4590-9730-856923BB0934}" presName="parTx" presStyleLbl="revTx" presStyleIdx="3" presStyleCnt="4">
        <dgm:presLayoutVars>
          <dgm:chMax val="0"/>
          <dgm:chPref val="0"/>
        </dgm:presLayoutVars>
      </dgm:prSet>
      <dgm:spPr/>
      <dgm:t>
        <a:bodyPr/>
        <a:lstStyle/>
        <a:p>
          <a:endParaRPr lang="en-US"/>
        </a:p>
      </dgm:t>
    </dgm:pt>
  </dgm:ptLst>
  <dgm:cxnLst>
    <dgm:cxn modelId="{40B5B81C-56DE-463A-823C-14044518C23C}" srcId="{C7A09D16-D71B-4C8E-BBC6-1CF966C7BABA}" destId="{CE8AF59F-701A-4607-AFE5-37662299C2E3}" srcOrd="2" destOrd="0" parTransId="{0D0D8916-F3ED-4A29-9619-4315A41C4348}" sibTransId="{86E87254-3908-4584-87A1-A959B045FC63}"/>
    <dgm:cxn modelId="{02D165F3-32AA-4312-AB35-9252A9BE6B49}" srcId="{C7A09D16-D71B-4C8E-BBC6-1CF966C7BABA}" destId="{4F6B92A6-E566-4590-9730-856923BB0934}" srcOrd="3" destOrd="0" parTransId="{B88B01B9-2C0C-4D52-80DD-2E3573F5E586}" sibTransId="{9012D519-94E0-4C89-A141-0CA11661F03E}"/>
    <dgm:cxn modelId="{72983953-0AA4-44A4-94FA-0FD6664029E3}" type="presOf" srcId="{ACDC351D-845A-4CDB-92E5-622E99DC96C8}" destId="{ED09E073-A7FE-42C7-B5F0-FCA7F7142649}" srcOrd="0" destOrd="0" presId="urn:microsoft.com/office/officeart/2018/2/layout/IconVerticalSolidList"/>
    <dgm:cxn modelId="{2142336F-4FCB-4C31-A7E4-40F73F9FFF33}" type="presOf" srcId="{CE8AF59F-701A-4607-AFE5-37662299C2E3}" destId="{D4985E88-E88B-4E27-A008-DF74ED0FA983}" srcOrd="0" destOrd="0" presId="urn:microsoft.com/office/officeart/2018/2/layout/IconVerticalSolidList"/>
    <dgm:cxn modelId="{39A597F0-25DE-46E5-8E00-D587852B3E30}" type="presOf" srcId="{4F6B92A6-E566-4590-9730-856923BB0934}" destId="{21369D47-64C8-436F-B291-99EDECDDBA30}" srcOrd="0" destOrd="0" presId="urn:microsoft.com/office/officeart/2018/2/layout/IconVerticalSolidList"/>
    <dgm:cxn modelId="{87D59C51-5AA4-479C-A3FC-E9188D6BD15B}" srcId="{C7A09D16-D71B-4C8E-BBC6-1CF966C7BABA}" destId="{5D7CEEC8-5B26-4BB9-9F96-86E32CD492F1}" srcOrd="0" destOrd="0" parTransId="{B6D471F9-26D4-4013-97DE-3096D606A440}" sibTransId="{63DFE01D-C10F-4886-99F5-70F6E62CAD7A}"/>
    <dgm:cxn modelId="{FBBE2C44-CD58-4110-848C-44CDB8D8420A}" srcId="{C7A09D16-D71B-4C8E-BBC6-1CF966C7BABA}" destId="{ACDC351D-845A-4CDB-92E5-622E99DC96C8}" srcOrd="1" destOrd="0" parTransId="{0FAF9725-D897-433F-911E-624BAB7272BF}" sibTransId="{6841B383-3569-444C-A721-77DFA9BBAEE9}"/>
    <dgm:cxn modelId="{DC6CF45B-F918-4F50-8B4E-C4A7467A98A9}" type="presOf" srcId="{5D7CEEC8-5B26-4BB9-9F96-86E32CD492F1}" destId="{EE48D0DB-5CC3-47DC-875A-643985DCD852}" srcOrd="0" destOrd="0" presId="urn:microsoft.com/office/officeart/2018/2/layout/IconVerticalSolidList"/>
    <dgm:cxn modelId="{55941D3B-CAD9-4396-B240-5F555E86D0C7}" type="presOf" srcId="{C7A09D16-D71B-4C8E-BBC6-1CF966C7BABA}" destId="{0AAF20A2-A9E8-45AD-AB38-9FB647948F58}" srcOrd="0" destOrd="0" presId="urn:microsoft.com/office/officeart/2018/2/layout/IconVerticalSolidList"/>
    <dgm:cxn modelId="{F612EF85-80CA-43A4-81D1-36D0FD79825E}" type="presParOf" srcId="{0AAF20A2-A9E8-45AD-AB38-9FB647948F58}" destId="{AABDDF67-3C71-49A0-8FF4-358D6CDFC19C}" srcOrd="0" destOrd="0" presId="urn:microsoft.com/office/officeart/2018/2/layout/IconVerticalSolidList"/>
    <dgm:cxn modelId="{C278D7E5-E7D5-4548-A76F-13E14C724B42}" type="presParOf" srcId="{AABDDF67-3C71-49A0-8FF4-358D6CDFC19C}" destId="{581EDCBB-57C8-4035-9789-B6944413B25B}" srcOrd="0" destOrd="0" presId="urn:microsoft.com/office/officeart/2018/2/layout/IconVerticalSolidList"/>
    <dgm:cxn modelId="{2721A504-6178-42FF-8C4B-389BBA2FE606}" type="presParOf" srcId="{AABDDF67-3C71-49A0-8FF4-358D6CDFC19C}" destId="{8F373123-99C3-48CB-BE82-72A828C41691}" srcOrd="1" destOrd="0" presId="urn:microsoft.com/office/officeart/2018/2/layout/IconVerticalSolidList"/>
    <dgm:cxn modelId="{ADEF51E9-908A-43C8-BDDB-E5AA5C4D459D}" type="presParOf" srcId="{AABDDF67-3C71-49A0-8FF4-358D6CDFC19C}" destId="{23F54B57-6CD3-4A9A-B110-98BEEF557D26}" srcOrd="2" destOrd="0" presId="urn:microsoft.com/office/officeart/2018/2/layout/IconVerticalSolidList"/>
    <dgm:cxn modelId="{4BD26450-FFA5-471D-8DC0-7633D90A872A}" type="presParOf" srcId="{AABDDF67-3C71-49A0-8FF4-358D6CDFC19C}" destId="{EE48D0DB-5CC3-47DC-875A-643985DCD852}" srcOrd="3" destOrd="0" presId="urn:microsoft.com/office/officeart/2018/2/layout/IconVerticalSolidList"/>
    <dgm:cxn modelId="{101731DF-5AE3-45E1-8ECF-8987D2302551}" type="presParOf" srcId="{0AAF20A2-A9E8-45AD-AB38-9FB647948F58}" destId="{04EA718C-B768-4E92-9C90-47ECD1C42402}" srcOrd="1" destOrd="0" presId="urn:microsoft.com/office/officeart/2018/2/layout/IconVerticalSolidList"/>
    <dgm:cxn modelId="{06C50AE8-779A-46C0-BB3E-BC7748D3F957}" type="presParOf" srcId="{0AAF20A2-A9E8-45AD-AB38-9FB647948F58}" destId="{F71BC632-E299-4666-949C-2E9F7217C66E}" srcOrd="2" destOrd="0" presId="urn:microsoft.com/office/officeart/2018/2/layout/IconVerticalSolidList"/>
    <dgm:cxn modelId="{F206ED55-E5C7-400D-8DCF-30C4E70C3CE6}" type="presParOf" srcId="{F71BC632-E299-4666-949C-2E9F7217C66E}" destId="{C01ED7DD-E84B-4749-A5FC-B12B91A710CD}" srcOrd="0" destOrd="0" presId="urn:microsoft.com/office/officeart/2018/2/layout/IconVerticalSolidList"/>
    <dgm:cxn modelId="{26536523-55D3-42C1-A82F-790CF06E6D69}" type="presParOf" srcId="{F71BC632-E299-4666-949C-2E9F7217C66E}" destId="{54D12F46-AD03-436D-8C51-0E6091AF4D25}" srcOrd="1" destOrd="0" presId="urn:microsoft.com/office/officeart/2018/2/layout/IconVerticalSolidList"/>
    <dgm:cxn modelId="{D88AD232-DFD4-4AF3-A329-224B69BBDC13}" type="presParOf" srcId="{F71BC632-E299-4666-949C-2E9F7217C66E}" destId="{B90ADA1B-08CD-4A5A-B2FA-F04809C6CB29}" srcOrd="2" destOrd="0" presId="urn:microsoft.com/office/officeart/2018/2/layout/IconVerticalSolidList"/>
    <dgm:cxn modelId="{CE2A5938-D34D-4361-AA59-C4BD54186EBE}" type="presParOf" srcId="{F71BC632-E299-4666-949C-2E9F7217C66E}" destId="{ED09E073-A7FE-42C7-B5F0-FCA7F7142649}" srcOrd="3" destOrd="0" presId="urn:microsoft.com/office/officeart/2018/2/layout/IconVerticalSolidList"/>
    <dgm:cxn modelId="{A80EAB5E-462E-4711-B2C6-8BAE2C9C0E47}" type="presParOf" srcId="{0AAF20A2-A9E8-45AD-AB38-9FB647948F58}" destId="{715AE8E1-2E83-4991-95E3-252A7A6EA618}" srcOrd="3" destOrd="0" presId="urn:microsoft.com/office/officeart/2018/2/layout/IconVerticalSolidList"/>
    <dgm:cxn modelId="{56724202-4A48-4375-B122-178C18058BF6}" type="presParOf" srcId="{0AAF20A2-A9E8-45AD-AB38-9FB647948F58}" destId="{DFCC38CD-27B4-4E5F-B09F-CAEF379F2DF5}" srcOrd="4" destOrd="0" presId="urn:microsoft.com/office/officeart/2018/2/layout/IconVerticalSolidList"/>
    <dgm:cxn modelId="{083EB887-EB03-49BD-811A-2F236B3BFA18}" type="presParOf" srcId="{DFCC38CD-27B4-4E5F-B09F-CAEF379F2DF5}" destId="{0DA77027-10ED-4BC4-BD5F-EEADE42ABBAA}" srcOrd="0" destOrd="0" presId="urn:microsoft.com/office/officeart/2018/2/layout/IconVerticalSolidList"/>
    <dgm:cxn modelId="{C01CECD1-1BEE-4F16-A027-A777A03A39C7}" type="presParOf" srcId="{DFCC38CD-27B4-4E5F-B09F-CAEF379F2DF5}" destId="{C93AFE10-B498-43C8-8A82-6EF488DFDE17}" srcOrd="1" destOrd="0" presId="urn:microsoft.com/office/officeart/2018/2/layout/IconVerticalSolidList"/>
    <dgm:cxn modelId="{C458C01E-8706-4075-B6F1-FBDE0E578EC2}" type="presParOf" srcId="{DFCC38CD-27B4-4E5F-B09F-CAEF379F2DF5}" destId="{87D7B842-A562-41F2-9432-A066548C5FB8}" srcOrd="2" destOrd="0" presId="urn:microsoft.com/office/officeart/2018/2/layout/IconVerticalSolidList"/>
    <dgm:cxn modelId="{72E6918A-3315-4B74-8DBD-52ACD30904E8}" type="presParOf" srcId="{DFCC38CD-27B4-4E5F-B09F-CAEF379F2DF5}" destId="{D4985E88-E88B-4E27-A008-DF74ED0FA983}" srcOrd="3" destOrd="0" presId="urn:microsoft.com/office/officeart/2018/2/layout/IconVerticalSolidList"/>
    <dgm:cxn modelId="{0058F02F-6942-41D8-9E6D-8EDE8D64591A}" type="presParOf" srcId="{0AAF20A2-A9E8-45AD-AB38-9FB647948F58}" destId="{E97DB05E-946E-45E8-9824-61F36DAF4E28}" srcOrd="5" destOrd="0" presId="urn:microsoft.com/office/officeart/2018/2/layout/IconVerticalSolidList"/>
    <dgm:cxn modelId="{7769F36F-DBDC-492D-B1B8-FB958C5BB291}" type="presParOf" srcId="{0AAF20A2-A9E8-45AD-AB38-9FB647948F58}" destId="{DB352D21-1965-4772-BAE5-5FC1A81FC06E}" srcOrd="6" destOrd="0" presId="urn:microsoft.com/office/officeart/2018/2/layout/IconVerticalSolidList"/>
    <dgm:cxn modelId="{4910BF3B-8A10-4565-ACE3-BA93466EB8C1}" type="presParOf" srcId="{DB352D21-1965-4772-BAE5-5FC1A81FC06E}" destId="{BE62F53F-A144-499C-B878-1F6D7D625DC5}" srcOrd="0" destOrd="0" presId="urn:microsoft.com/office/officeart/2018/2/layout/IconVerticalSolidList"/>
    <dgm:cxn modelId="{D420C4F0-171C-4948-85FD-CCC974E8373C}" type="presParOf" srcId="{DB352D21-1965-4772-BAE5-5FC1A81FC06E}" destId="{C21250C5-263D-4E85-8B4E-66557A8B399C}" srcOrd="1" destOrd="0" presId="urn:microsoft.com/office/officeart/2018/2/layout/IconVerticalSolidList"/>
    <dgm:cxn modelId="{B6875257-B3EC-4429-B504-BD46EAC8AAD7}" type="presParOf" srcId="{DB352D21-1965-4772-BAE5-5FC1A81FC06E}" destId="{530EDA85-A13D-4184-99DE-87FF93E02579}" srcOrd="2" destOrd="0" presId="urn:microsoft.com/office/officeart/2018/2/layout/IconVerticalSolidList"/>
    <dgm:cxn modelId="{6259F8A0-0E3B-4FA0-9828-59BA2FB65240}" type="presParOf" srcId="{DB352D21-1965-4772-BAE5-5FC1A81FC06E}" destId="{21369D47-64C8-436F-B291-99EDECDDBA30}"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1EDCBB-57C8-4035-9789-B6944413B25B}">
      <dsp:nvSpPr>
        <dsp:cNvPr id="0" name=""/>
        <dsp:cNvSpPr/>
      </dsp:nvSpPr>
      <dsp:spPr>
        <a:xfrm>
          <a:off x="0" y="2377"/>
          <a:ext cx="5295778" cy="120480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F373123-99C3-48CB-BE82-72A828C41691}">
      <dsp:nvSpPr>
        <dsp:cNvPr id="0" name=""/>
        <dsp:cNvSpPr/>
      </dsp:nvSpPr>
      <dsp:spPr>
        <a:xfrm>
          <a:off x="364452" y="273457"/>
          <a:ext cx="662641" cy="66264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E48D0DB-5CC3-47DC-875A-643985DCD852}">
      <dsp:nvSpPr>
        <dsp:cNvPr id="0" name=""/>
        <dsp:cNvSpPr/>
      </dsp:nvSpPr>
      <dsp:spPr>
        <a:xfrm>
          <a:off x="1391547" y="2377"/>
          <a:ext cx="3904230" cy="12048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508" tIns="127508" rIns="127508" bIns="127508" numCol="1" spcCol="1270" anchor="ctr" anchorCtr="0">
          <a:noAutofit/>
        </a:bodyPr>
        <a:lstStyle/>
        <a:p>
          <a:pPr lvl="0" algn="l" defTabSz="889000">
            <a:lnSpc>
              <a:spcPct val="100000"/>
            </a:lnSpc>
            <a:spcBef>
              <a:spcPct val="0"/>
            </a:spcBef>
            <a:spcAft>
              <a:spcPct val="35000"/>
            </a:spcAft>
          </a:pPr>
          <a:r>
            <a:rPr lang="en-US" sz="2000" kern="1200" dirty="0"/>
            <a:t>Build a web-based system for user information management</a:t>
          </a:r>
        </a:p>
      </dsp:txBody>
      <dsp:txXfrm>
        <a:off x="1391547" y="2377"/>
        <a:ext cx="3904230" cy="1204802"/>
      </dsp:txXfrm>
    </dsp:sp>
    <dsp:sp modelId="{C01ED7DD-E84B-4749-A5FC-B12B91A710CD}">
      <dsp:nvSpPr>
        <dsp:cNvPr id="0" name=""/>
        <dsp:cNvSpPr/>
      </dsp:nvSpPr>
      <dsp:spPr>
        <a:xfrm>
          <a:off x="0" y="1508380"/>
          <a:ext cx="5295778" cy="120480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4D12F46-AD03-436D-8C51-0E6091AF4D25}">
      <dsp:nvSpPr>
        <dsp:cNvPr id="0" name=""/>
        <dsp:cNvSpPr/>
      </dsp:nvSpPr>
      <dsp:spPr>
        <a:xfrm>
          <a:off x="364452" y="1779461"/>
          <a:ext cx="662641" cy="66264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D09E073-A7FE-42C7-B5F0-FCA7F7142649}">
      <dsp:nvSpPr>
        <dsp:cNvPr id="0" name=""/>
        <dsp:cNvSpPr/>
      </dsp:nvSpPr>
      <dsp:spPr>
        <a:xfrm>
          <a:off x="1391547" y="1508380"/>
          <a:ext cx="3904230" cy="12048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508" tIns="127508" rIns="127508" bIns="127508" numCol="1" spcCol="1270" anchor="ctr" anchorCtr="0">
          <a:noAutofit/>
        </a:bodyPr>
        <a:lstStyle/>
        <a:p>
          <a:pPr lvl="0" algn="l" defTabSz="889000">
            <a:lnSpc>
              <a:spcPct val="100000"/>
            </a:lnSpc>
            <a:spcBef>
              <a:spcPct val="0"/>
            </a:spcBef>
            <a:spcAft>
              <a:spcPct val="35000"/>
            </a:spcAft>
          </a:pPr>
          <a:r>
            <a:rPr lang="en-US" sz="2000" kern="1200">
              <a:latin typeface="Arial" panose="020B0604020202020204"/>
            </a:rPr>
            <a:t>Get sophisticated</a:t>
          </a:r>
          <a:r>
            <a:rPr lang="en-US" sz="2000" kern="1200"/>
            <a:t> hardware, with internet connection</a:t>
          </a:r>
        </a:p>
      </dsp:txBody>
      <dsp:txXfrm>
        <a:off x="1391547" y="1508380"/>
        <a:ext cx="3904230" cy="1204802"/>
      </dsp:txXfrm>
    </dsp:sp>
    <dsp:sp modelId="{0DA77027-10ED-4BC4-BD5F-EEADE42ABBAA}">
      <dsp:nvSpPr>
        <dsp:cNvPr id="0" name=""/>
        <dsp:cNvSpPr/>
      </dsp:nvSpPr>
      <dsp:spPr>
        <a:xfrm>
          <a:off x="0" y="3014384"/>
          <a:ext cx="5295778" cy="120480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93AFE10-B498-43C8-8A82-6EF488DFDE17}">
      <dsp:nvSpPr>
        <dsp:cNvPr id="0" name=""/>
        <dsp:cNvSpPr/>
      </dsp:nvSpPr>
      <dsp:spPr>
        <a:xfrm>
          <a:off x="364452" y="3285465"/>
          <a:ext cx="662641" cy="66264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4985E88-E88B-4E27-A008-DF74ED0FA983}">
      <dsp:nvSpPr>
        <dsp:cNvPr id="0" name=""/>
        <dsp:cNvSpPr/>
      </dsp:nvSpPr>
      <dsp:spPr>
        <a:xfrm>
          <a:off x="1391547" y="3014384"/>
          <a:ext cx="3904230" cy="12048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508" tIns="127508" rIns="127508" bIns="127508" numCol="1" spcCol="1270" anchor="ctr" anchorCtr="0">
          <a:noAutofit/>
        </a:bodyPr>
        <a:lstStyle/>
        <a:p>
          <a:pPr lvl="0" algn="l" defTabSz="889000">
            <a:lnSpc>
              <a:spcPct val="100000"/>
            </a:lnSpc>
            <a:spcBef>
              <a:spcPct val="0"/>
            </a:spcBef>
            <a:spcAft>
              <a:spcPct val="35000"/>
            </a:spcAft>
          </a:pPr>
          <a:r>
            <a:rPr lang="en-US" sz="2000" kern="1200"/>
            <a:t>More research</a:t>
          </a:r>
        </a:p>
      </dsp:txBody>
      <dsp:txXfrm>
        <a:off x="1391547" y="3014384"/>
        <a:ext cx="3904230" cy="1204802"/>
      </dsp:txXfrm>
    </dsp:sp>
    <dsp:sp modelId="{BE62F53F-A144-499C-B878-1F6D7D625DC5}">
      <dsp:nvSpPr>
        <dsp:cNvPr id="0" name=""/>
        <dsp:cNvSpPr/>
      </dsp:nvSpPr>
      <dsp:spPr>
        <a:xfrm>
          <a:off x="0" y="4520387"/>
          <a:ext cx="5295778" cy="120480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21250C5-263D-4E85-8B4E-66557A8B399C}">
      <dsp:nvSpPr>
        <dsp:cNvPr id="0" name=""/>
        <dsp:cNvSpPr/>
      </dsp:nvSpPr>
      <dsp:spPr>
        <a:xfrm>
          <a:off x="364452" y="4791468"/>
          <a:ext cx="662641" cy="662641"/>
        </a:xfrm>
        <a:prstGeom prst="rect">
          <a:avLst/>
        </a:prstGeom>
        <a:blipFill>
          <a:blip xmlns:r="http://schemas.openxmlformats.org/officeDocument/2006/relationships" r:embed="rId7" cstate="hqprint">
            <a:extLst>
              <a:ext uri="{28A0092B-C50C-407E-A947-70E740481C1C}">
                <a14:useLocalDpi xmlns:a14="http://schemas.microsoft.com/office/drawing/2010/main" val="0"/>
              </a:ext>
              <a:ext uri="{96DAC541-7B7A-43D3-8B79-37D633B846F1}">
                <asvg:svgBlip xmlns="" xmlns:asvg="http://schemas.microsoft.com/office/drawing/2016/SVG/main" r:embed="rId8"/>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1369D47-64C8-436F-B291-99EDECDDBA30}">
      <dsp:nvSpPr>
        <dsp:cNvPr id="0" name=""/>
        <dsp:cNvSpPr/>
      </dsp:nvSpPr>
      <dsp:spPr>
        <a:xfrm>
          <a:off x="1391547" y="4520387"/>
          <a:ext cx="3904230" cy="12048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508" tIns="127508" rIns="127508" bIns="127508" numCol="1" spcCol="1270" anchor="ctr" anchorCtr="0">
          <a:noAutofit/>
        </a:bodyPr>
        <a:lstStyle/>
        <a:p>
          <a:pPr lvl="0" algn="l" defTabSz="889000">
            <a:lnSpc>
              <a:spcPct val="100000"/>
            </a:lnSpc>
            <a:spcBef>
              <a:spcPct val="0"/>
            </a:spcBef>
            <a:spcAft>
              <a:spcPct val="35000"/>
            </a:spcAft>
          </a:pPr>
          <a:r>
            <a:rPr lang="en-US" sz="2000" kern="1200">
              <a:latin typeface="Arial" panose="020B0604020202020204"/>
            </a:rPr>
            <a:t>Data Insight e.g student average attendance</a:t>
          </a:r>
        </a:p>
      </dsp:txBody>
      <dsp:txXfrm>
        <a:off x="1391547" y="4520387"/>
        <a:ext cx="3904230" cy="1204802"/>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E18FA9B-3E06-41AF-BDF7-6710797097D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40F9B942-99CF-4AC4-9F77-E625D2C71C6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37E2813-601B-4697-B14D-165027600992}" type="datetimeFigureOut">
              <a:rPr lang="en-US" smtClean="0"/>
              <a:t>26-Aug-22</a:t>
            </a:fld>
            <a:endParaRPr lang="en-US"/>
          </a:p>
        </p:txBody>
      </p:sp>
      <p:sp>
        <p:nvSpPr>
          <p:cNvPr id="4" name="Footer Placeholder 3">
            <a:extLst>
              <a:ext uri="{FF2B5EF4-FFF2-40B4-BE49-F238E27FC236}">
                <a16:creationId xmlns:a16="http://schemas.microsoft.com/office/drawing/2014/main" id="{3CAD4C1D-64AA-4DA1-8A75-FCF5ECA4501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8D886DA9-2A38-4F39-B33B-4F7B5E44448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775EF03-110B-4710-A708-FEF1927612B9}" type="slidenum">
              <a:rPr lang="en-US" smtClean="0"/>
              <a:t>‹#›</a:t>
            </a:fld>
            <a:endParaRPr lang="en-US"/>
          </a:p>
        </p:txBody>
      </p:sp>
    </p:spTree>
    <p:extLst>
      <p:ext uri="{BB962C8B-B14F-4D97-AF65-F5344CB8AC3E}">
        <p14:creationId xmlns:p14="http://schemas.microsoft.com/office/powerpoint/2010/main" val="163232140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13F8F91-4F38-4A01-947F-C76C21BA8A7A}" type="datetimeFigureOut">
              <a:rPr lang="en-US" smtClean="0"/>
              <a:t>26-Aug-22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18CCA95-4F40-4CDD-BF1E-B8C9EB86EE73}" type="slidenum">
              <a:rPr lang="en-US" smtClean="0"/>
              <a:t>‹#›</a:t>
            </a:fld>
            <a:endParaRPr lang="en-US"/>
          </a:p>
        </p:txBody>
      </p:sp>
    </p:spTree>
    <p:extLst>
      <p:ext uri="{BB962C8B-B14F-4D97-AF65-F5344CB8AC3E}">
        <p14:creationId xmlns:p14="http://schemas.microsoft.com/office/powerpoint/2010/main" val="25662959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18CCA95-4F40-4CDD-BF1E-B8C9EB86EE73}" type="slidenum">
              <a:rPr lang="en-US" smtClean="0"/>
              <a:t>1</a:t>
            </a:fld>
            <a:endParaRPr lang="en-US"/>
          </a:p>
        </p:txBody>
      </p:sp>
    </p:spTree>
    <p:extLst>
      <p:ext uri="{BB962C8B-B14F-4D97-AF65-F5344CB8AC3E}">
        <p14:creationId xmlns:p14="http://schemas.microsoft.com/office/powerpoint/2010/main" val="3031805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1007533" y="0"/>
            <a:ext cx="7934348"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8941881"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2611808" y="3428998"/>
            <a:ext cx="5518066" cy="2268559"/>
          </a:xfrm>
        </p:spPr>
        <p:txBody>
          <a:bodyPr anchor="t">
            <a:normAutofit/>
          </a:bodyPr>
          <a:lstStyle>
            <a:lvl1pPr algn="r">
              <a:defRPr sz="6000"/>
            </a:lvl1pPr>
          </a:lstStyle>
          <a:p>
            <a:r>
              <a:rPr lang="en-US" noProof="0"/>
              <a:t>Click to edit Master title style</a:t>
            </a:r>
          </a:p>
        </p:txBody>
      </p:sp>
      <p:sp>
        <p:nvSpPr>
          <p:cNvPr id="3" name="Subtitle 2"/>
          <p:cNvSpPr>
            <a:spLocks noGrp="1"/>
          </p:cNvSpPr>
          <p:nvPr>
            <p:ph type="subTitle" idx="1"/>
          </p:nvPr>
        </p:nvSpPr>
        <p:spPr>
          <a:xfrm>
            <a:off x="2772274" y="2268786"/>
            <a:ext cx="5357600" cy="1160213"/>
          </a:xfrm>
        </p:spPr>
        <p:txBody>
          <a:bodyPr tIns="0" anchor="b">
            <a:normAutofit/>
          </a:bodyPr>
          <a:lstStyle>
            <a:lvl1pPr marL="0" indent="0" algn="r">
              <a:buNone/>
              <a:defRPr sz="1800" b="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4" name="Date Placeholder 3"/>
          <p:cNvSpPr>
            <a:spLocks noGrp="1"/>
          </p:cNvSpPr>
          <p:nvPr>
            <p:ph type="dt" sz="half" idx="10"/>
          </p:nvPr>
        </p:nvSpPr>
        <p:spPr/>
        <p:txBody>
          <a:bodyPr/>
          <a:lstStyle/>
          <a:p>
            <a:fld id="{7B7810A5-1A13-4087-8DFA-155E6E5B5D73}" type="datetimeFigureOut">
              <a:rPr lang="en-US" noProof="0" smtClean="0"/>
              <a:t>26-Aug-22</a:t>
            </a:fld>
            <a:endParaRPr lang="en-US" noProof="0"/>
          </a:p>
        </p:txBody>
      </p:sp>
      <p:sp>
        <p:nvSpPr>
          <p:cNvPr id="5" name="Footer Placeholder 4"/>
          <p:cNvSpPr>
            <a:spLocks noGrp="1"/>
          </p:cNvSpPr>
          <p:nvPr>
            <p:ph type="ftr" sz="quarter" idx="11"/>
          </p:nvPr>
        </p:nvSpPr>
        <p:spPr/>
        <p:txBody>
          <a:bodyPr/>
          <a:lstStyle/>
          <a:p>
            <a:endParaRPr lang="en-US" noProof="0"/>
          </a:p>
        </p:txBody>
      </p:sp>
      <p:sp>
        <p:nvSpPr>
          <p:cNvPr id="6" name="Slide Number Placeholder 5"/>
          <p:cNvSpPr>
            <a:spLocks noGrp="1"/>
          </p:cNvSpPr>
          <p:nvPr>
            <p:ph type="sldNum" sz="quarter" idx="12"/>
          </p:nvPr>
        </p:nvSpPr>
        <p:spPr/>
        <p:txBody>
          <a:bodyPr rIns="45720"/>
          <a:lstStyle/>
          <a:p>
            <a:fld id="{600CBFCC-E1FF-473E-BF42-70E7405CF173}" type="slidenum">
              <a:rPr lang="en-US" noProof="0" smtClean="0"/>
              <a:t>‹#›</a:t>
            </a:fld>
            <a:endParaRPr lang="en-US" noProof="0"/>
          </a:p>
        </p:txBody>
      </p:sp>
      <p:sp>
        <p:nvSpPr>
          <p:cNvPr id="13" name="TextBox 12"/>
          <p:cNvSpPr txBox="1"/>
          <p:nvPr/>
        </p:nvSpPr>
        <p:spPr>
          <a:xfrm>
            <a:off x="2191282" y="3262852"/>
            <a:ext cx="415636" cy="461665"/>
          </a:xfrm>
          <a:prstGeom prst="rect">
            <a:avLst/>
          </a:prstGeom>
          <a:noFill/>
        </p:spPr>
        <p:txBody>
          <a:bodyPr wrap="square" rtlCol="0">
            <a:spAutoFit/>
          </a:bodyPr>
          <a:lstStyle/>
          <a:p>
            <a:pPr algn="r"/>
            <a:r>
              <a:rPr lang="en-US" sz="2400" dirty="0">
                <a:solidFill>
                  <a:schemeClr val="accent6"/>
                </a:solidFill>
                <a:latin typeface="Wingdings 3" panose="05040102010807070707" pitchFamily="18" charset="2"/>
              </a:rPr>
              <a:t>z</a:t>
            </a:r>
            <a:endParaRPr lang="en-US" sz="24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31298782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4" name="Rectangle 13"/>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TextBox 8"/>
          <p:cNvSpPr txBox="1"/>
          <p:nvPr/>
        </p:nvSpPr>
        <p:spPr>
          <a:xfrm>
            <a:off x="2194236" y="641225"/>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11808" y="808056"/>
            <a:ext cx="7954091" cy="1077229"/>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B7810A5-1A13-4087-8DFA-155E6E5B5D73}" type="datetimeFigureOut">
              <a:rPr lang="en-US" noProof="0" smtClean="0"/>
              <a:t>26-Aug-22</a:t>
            </a:fld>
            <a:endParaRPr lang="en-US" noProof="0"/>
          </a:p>
        </p:txBody>
      </p:sp>
      <p:sp>
        <p:nvSpPr>
          <p:cNvPr id="5" name="Footer Placeholder 4"/>
          <p:cNvSpPr>
            <a:spLocks noGrp="1"/>
          </p:cNvSpPr>
          <p:nvPr>
            <p:ph type="ftr" sz="quarter" idx="11"/>
          </p:nvPr>
        </p:nvSpPr>
        <p:spPr/>
        <p:txBody>
          <a:bodyPr/>
          <a:lstStyle/>
          <a:p>
            <a:endParaRPr lang="en-US" noProof="0"/>
          </a:p>
        </p:txBody>
      </p:sp>
      <p:sp>
        <p:nvSpPr>
          <p:cNvPr id="6" name="Slide Number Placeholder 5"/>
          <p:cNvSpPr>
            <a:spLocks noGrp="1"/>
          </p:cNvSpPr>
          <p:nvPr>
            <p:ph type="sldNum" sz="quarter" idx="12"/>
          </p:nvPr>
        </p:nvSpPr>
        <p:spPr/>
        <p:txBody>
          <a:bodyPr/>
          <a:lstStyle/>
          <a:p>
            <a:fld id="{600CBFCC-E1FF-473E-BF42-70E7405CF173}" type="slidenum">
              <a:rPr lang="en-US" noProof="0" smtClean="0"/>
              <a:t>‹#›</a:t>
            </a:fld>
            <a:endParaRPr lang="en-US" noProof="0"/>
          </a:p>
        </p:txBody>
      </p:sp>
    </p:spTree>
    <p:extLst>
      <p:ext uri="{BB962C8B-B14F-4D97-AF65-F5344CB8AC3E}">
        <p14:creationId xmlns:p14="http://schemas.microsoft.com/office/powerpoint/2010/main" val="617845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5" name="Rectangle 14"/>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TextBox 8"/>
          <p:cNvSpPr txBox="1"/>
          <p:nvPr/>
        </p:nvSpPr>
        <p:spPr>
          <a:xfrm rot="5400000">
            <a:off x="10337141" y="416061"/>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Vertical Title 1"/>
          <p:cNvSpPr>
            <a:spLocks noGrp="1"/>
          </p:cNvSpPr>
          <p:nvPr>
            <p:ph type="title" orient="vert"/>
          </p:nvPr>
        </p:nvSpPr>
        <p:spPr>
          <a:xfrm>
            <a:off x="9239380" y="805818"/>
            <a:ext cx="1326519" cy="5244126"/>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hasCustomPrompt="1"/>
          </p:nvPr>
        </p:nvSpPr>
        <p:spPr>
          <a:xfrm>
            <a:off x="2608751" y="970410"/>
            <a:ext cx="6466903" cy="5079534"/>
          </a:xfrm>
        </p:spPr>
        <p:txBody>
          <a:bodyPr vert="eaVert"/>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p:cNvSpPr>
            <a:spLocks noGrp="1"/>
          </p:cNvSpPr>
          <p:nvPr>
            <p:ph type="dt" sz="half" idx="10"/>
          </p:nvPr>
        </p:nvSpPr>
        <p:spPr/>
        <p:txBody>
          <a:bodyPr/>
          <a:lstStyle/>
          <a:p>
            <a:fld id="{7B7810A5-1A13-4087-8DFA-155E6E5B5D73}" type="datetimeFigureOut">
              <a:rPr lang="en-US" noProof="0" smtClean="0"/>
              <a:t>26-Aug-22</a:t>
            </a:fld>
            <a:endParaRPr lang="en-US" noProof="0"/>
          </a:p>
        </p:txBody>
      </p:sp>
      <p:sp>
        <p:nvSpPr>
          <p:cNvPr id="5" name="Footer Placeholder 4"/>
          <p:cNvSpPr>
            <a:spLocks noGrp="1"/>
          </p:cNvSpPr>
          <p:nvPr>
            <p:ph type="ftr" sz="quarter" idx="11"/>
          </p:nvPr>
        </p:nvSpPr>
        <p:spPr/>
        <p:txBody>
          <a:bodyPr/>
          <a:lstStyle/>
          <a:p>
            <a:endParaRPr lang="en-US" noProof="0"/>
          </a:p>
        </p:txBody>
      </p:sp>
      <p:sp>
        <p:nvSpPr>
          <p:cNvPr id="6" name="Slide Number Placeholder 5"/>
          <p:cNvSpPr>
            <a:spLocks noGrp="1"/>
          </p:cNvSpPr>
          <p:nvPr>
            <p:ph type="sldNum" sz="quarter" idx="12"/>
          </p:nvPr>
        </p:nvSpPr>
        <p:spPr/>
        <p:txBody>
          <a:bodyPr/>
          <a:lstStyle/>
          <a:p>
            <a:fld id="{600CBFCC-E1FF-473E-BF42-70E7405CF173}" type="slidenum">
              <a:rPr lang="en-US" noProof="0" smtClean="0"/>
              <a:t>‹#›</a:t>
            </a:fld>
            <a:endParaRPr lang="en-US" noProof="0"/>
          </a:p>
        </p:txBody>
      </p:sp>
    </p:spTree>
    <p:extLst>
      <p:ext uri="{BB962C8B-B14F-4D97-AF65-F5344CB8AC3E}">
        <p14:creationId xmlns:p14="http://schemas.microsoft.com/office/powerpoint/2010/main" val="11642362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9" name="Rectangle 28"/>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B7810A5-1A13-4087-8DFA-155E6E5B5D73}" type="datetimeFigureOut">
              <a:rPr lang="en-US" noProof="0" smtClean="0"/>
              <a:t>26-Aug-22</a:t>
            </a:fld>
            <a:endParaRPr lang="en-US" noProof="0"/>
          </a:p>
        </p:txBody>
      </p:sp>
      <p:sp>
        <p:nvSpPr>
          <p:cNvPr id="5" name="Footer Placeholder 4"/>
          <p:cNvSpPr>
            <a:spLocks noGrp="1"/>
          </p:cNvSpPr>
          <p:nvPr>
            <p:ph type="ftr" sz="quarter" idx="11"/>
          </p:nvPr>
        </p:nvSpPr>
        <p:spPr/>
        <p:txBody>
          <a:bodyPr/>
          <a:lstStyle/>
          <a:p>
            <a:endParaRPr lang="en-US" noProof="0"/>
          </a:p>
        </p:txBody>
      </p:sp>
      <p:sp>
        <p:nvSpPr>
          <p:cNvPr id="6" name="Slide Number Placeholder 5"/>
          <p:cNvSpPr>
            <a:spLocks noGrp="1"/>
          </p:cNvSpPr>
          <p:nvPr>
            <p:ph type="sldNum" sz="quarter" idx="12"/>
          </p:nvPr>
        </p:nvSpPr>
        <p:spPr/>
        <p:txBody>
          <a:bodyPr/>
          <a:lstStyle/>
          <a:p>
            <a:fld id="{600CBFCC-E1FF-473E-BF42-70E7405CF173}" type="slidenum">
              <a:rPr lang="en-US" noProof="0" smtClean="0"/>
              <a:t>‹#›</a:t>
            </a:fld>
            <a:endParaRPr lang="en-US" noProof="0"/>
          </a:p>
        </p:txBody>
      </p:sp>
      <p:sp>
        <p:nvSpPr>
          <p:cNvPr id="7" name="TextBox 6"/>
          <p:cNvSpPr txBox="1"/>
          <p:nvPr/>
        </p:nvSpPr>
        <p:spPr>
          <a:xfrm>
            <a:off x="2194943" y="641225"/>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5720294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4" name="Rectangle 23"/>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TextBox 10"/>
          <p:cNvSpPr txBox="1"/>
          <p:nvPr/>
        </p:nvSpPr>
        <p:spPr>
          <a:xfrm>
            <a:off x="2191843" y="2962586"/>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09873" y="3147254"/>
            <a:ext cx="7956560" cy="1424746"/>
          </a:xfrm>
        </p:spPr>
        <p:txBody>
          <a:bodyPr anchor="t">
            <a:normAutofit/>
          </a:bodyPr>
          <a:lstStyle>
            <a:lvl1pPr algn="r">
              <a:defRPr sz="3200"/>
            </a:lvl1pPr>
          </a:lstStyle>
          <a:p>
            <a:r>
              <a:rPr lang="en-US"/>
              <a:t>Click to edit Master title style</a:t>
            </a:r>
            <a:endParaRPr lang="en-US" dirty="0"/>
          </a:p>
        </p:txBody>
      </p:sp>
      <p:sp>
        <p:nvSpPr>
          <p:cNvPr id="3" name="Text Placeholder 2"/>
          <p:cNvSpPr>
            <a:spLocks noGrp="1"/>
          </p:cNvSpPr>
          <p:nvPr>
            <p:ph type="body" idx="1" hasCustomPrompt="1"/>
          </p:nvPr>
        </p:nvSpPr>
        <p:spPr>
          <a:xfrm>
            <a:off x="2773968" y="2268786"/>
            <a:ext cx="7791931" cy="878468"/>
          </a:xfrm>
        </p:spPr>
        <p:txBody>
          <a:bodyPr tIns="0" anchor="b">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4" name="Date Placeholder 3"/>
          <p:cNvSpPr>
            <a:spLocks noGrp="1"/>
          </p:cNvSpPr>
          <p:nvPr>
            <p:ph type="dt" sz="half" idx="10"/>
          </p:nvPr>
        </p:nvSpPr>
        <p:spPr/>
        <p:txBody>
          <a:bodyPr/>
          <a:lstStyle/>
          <a:p>
            <a:fld id="{7B7810A5-1A13-4087-8DFA-155E6E5B5D73}" type="datetimeFigureOut">
              <a:rPr lang="en-US" noProof="0" smtClean="0"/>
              <a:t>26-Aug-22</a:t>
            </a:fld>
            <a:endParaRPr lang="en-US" noProof="0"/>
          </a:p>
        </p:txBody>
      </p:sp>
      <p:sp>
        <p:nvSpPr>
          <p:cNvPr id="5" name="Footer Placeholder 4"/>
          <p:cNvSpPr>
            <a:spLocks noGrp="1"/>
          </p:cNvSpPr>
          <p:nvPr>
            <p:ph type="ftr" sz="quarter" idx="11"/>
          </p:nvPr>
        </p:nvSpPr>
        <p:spPr/>
        <p:txBody>
          <a:bodyPr/>
          <a:lstStyle/>
          <a:p>
            <a:endParaRPr lang="en-US" noProof="0"/>
          </a:p>
        </p:txBody>
      </p:sp>
      <p:sp>
        <p:nvSpPr>
          <p:cNvPr id="6" name="Slide Number Placeholder 5"/>
          <p:cNvSpPr>
            <a:spLocks noGrp="1"/>
          </p:cNvSpPr>
          <p:nvPr>
            <p:ph type="sldNum" sz="quarter" idx="12"/>
          </p:nvPr>
        </p:nvSpPr>
        <p:spPr/>
        <p:txBody>
          <a:bodyPr/>
          <a:lstStyle/>
          <a:p>
            <a:fld id="{600CBFCC-E1FF-473E-BF42-70E7405CF173}" type="slidenum">
              <a:rPr lang="tr-TR" smtClean="0"/>
              <a:t>‹#›</a:t>
            </a:fld>
            <a:endParaRPr lang="tr-TR"/>
          </a:p>
        </p:txBody>
      </p:sp>
    </p:spTree>
    <p:extLst>
      <p:ext uri="{BB962C8B-B14F-4D97-AF65-F5344CB8AC3E}">
        <p14:creationId xmlns:p14="http://schemas.microsoft.com/office/powerpoint/2010/main" val="36364613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6" name="Rectangle 25"/>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Rectangle 26"/>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609873" y="805817"/>
            <a:ext cx="7950984" cy="10817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2605374" y="2052116"/>
            <a:ext cx="3891960" cy="399782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66636" y="2052114"/>
            <a:ext cx="3894222" cy="399782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B7810A5-1A13-4087-8DFA-155E6E5B5D73}" type="datetimeFigureOut">
              <a:rPr lang="en-US" noProof="0" smtClean="0"/>
              <a:t>26-Aug-22</a:t>
            </a:fld>
            <a:endParaRPr lang="en-US" noProof="0"/>
          </a:p>
        </p:txBody>
      </p:sp>
      <p:sp>
        <p:nvSpPr>
          <p:cNvPr id="6" name="Footer Placeholder 5"/>
          <p:cNvSpPr>
            <a:spLocks noGrp="1"/>
          </p:cNvSpPr>
          <p:nvPr>
            <p:ph type="ftr" sz="quarter" idx="11"/>
          </p:nvPr>
        </p:nvSpPr>
        <p:spPr/>
        <p:txBody>
          <a:bodyPr/>
          <a:lstStyle/>
          <a:p>
            <a:endParaRPr lang="en-US" noProof="0"/>
          </a:p>
        </p:txBody>
      </p:sp>
      <p:sp>
        <p:nvSpPr>
          <p:cNvPr id="7" name="Slide Number Placeholder 6"/>
          <p:cNvSpPr>
            <a:spLocks noGrp="1"/>
          </p:cNvSpPr>
          <p:nvPr>
            <p:ph type="sldNum" sz="quarter" idx="12"/>
          </p:nvPr>
        </p:nvSpPr>
        <p:spPr/>
        <p:txBody>
          <a:bodyPr/>
          <a:lstStyle/>
          <a:p>
            <a:fld id="{600CBFCC-E1FF-473E-BF42-70E7405CF173}" type="slidenum">
              <a:rPr lang="en-US" noProof="0" smtClean="0"/>
              <a:t>‹#›</a:t>
            </a:fld>
            <a:endParaRPr lang="en-US" noProof="0"/>
          </a:p>
        </p:txBody>
      </p:sp>
      <p:sp>
        <p:nvSpPr>
          <p:cNvPr id="10" name="TextBox 9"/>
          <p:cNvSpPr txBox="1"/>
          <p:nvPr/>
        </p:nvSpPr>
        <p:spPr>
          <a:xfrm>
            <a:off x="2196172" y="641223"/>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36260500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0" name="Rectangle 19"/>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Rectangle 20"/>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TextBox 11"/>
          <p:cNvSpPr txBox="1"/>
          <p:nvPr/>
        </p:nvSpPr>
        <p:spPr>
          <a:xfrm>
            <a:off x="2193650" y="636424"/>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09873" y="805818"/>
            <a:ext cx="7956560" cy="1078348"/>
          </a:xfrm>
        </p:spPr>
        <p:txBody>
          <a:bodyPr/>
          <a:lstStyle/>
          <a:p>
            <a:r>
              <a:rPr lang="en-US"/>
              <a:t>Click to edit Master title style</a:t>
            </a:r>
            <a:endParaRPr lang="en-US" dirty="0"/>
          </a:p>
        </p:txBody>
      </p:sp>
      <p:sp>
        <p:nvSpPr>
          <p:cNvPr id="3" name="Text Placeholder 2"/>
          <p:cNvSpPr>
            <a:spLocks noGrp="1"/>
          </p:cNvSpPr>
          <p:nvPr>
            <p:ph type="body" idx="1"/>
          </p:nvPr>
        </p:nvSpPr>
        <p:spPr>
          <a:xfrm>
            <a:off x="2609285" y="2052115"/>
            <a:ext cx="3896467" cy="713818"/>
          </a:xfrm>
        </p:spPr>
        <p:txBody>
          <a:bodyPr anchor="b">
            <a:noAutofit/>
          </a:bodyPr>
          <a:lstStyle>
            <a:lvl1pPr marL="0" indent="0" algn="l">
              <a:lnSpc>
                <a:spcPct val="100000"/>
              </a:lnSpc>
              <a:buNone/>
              <a:defRPr sz="2200" b="0" cap="none" baseline="0">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2609285" y="2851331"/>
            <a:ext cx="3893623" cy="307143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666634" y="2052115"/>
            <a:ext cx="3899798" cy="713818"/>
          </a:xfrm>
        </p:spPr>
        <p:txBody>
          <a:bodyPr anchor="b">
            <a:noAutofit/>
          </a:bodyPr>
          <a:lstStyle>
            <a:lvl1pPr marL="0" indent="0" algn="l">
              <a:lnSpc>
                <a:spcPct val="100000"/>
              </a:lnSpc>
              <a:buNone/>
              <a:defRPr sz="2200" b="0" cap="none" baseline="0">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hasCustomPrompt="1"/>
          </p:nvPr>
        </p:nvSpPr>
        <p:spPr>
          <a:xfrm>
            <a:off x="6666635" y="2851331"/>
            <a:ext cx="3899798" cy="3071434"/>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Date Placeholder 6"/>
          <p:cNvSpPr>
            <a:spLocks noGrp="1"/>
          </p:cNvSpPr>
          <p:nvPr>
            <p:ph type="dt" sz="half" idx="10"/>
          </p:nvPr>
        </p:nvSpPr>
        <p:spPr/>
        <p:txBody>
          <a:bodyPr/>
          <a:lstStyle/>
          <a:p>
            <a:fld id="{7B7810A5-1A13-4087-8DFA-155E6E5B5D73}" type="datetimeFigureOut">
              <a:rPr lang="en-US" noProof="0" smtClean="0"/>
              <a:t>26-Aug-22</a:t>
            </a:fld>
            <a:endParaRPr lang="en-US" noProof="0"/>
          </a:p>
        </p:txBody>
      </p:sp>
      <p:sp>
        <p:nvSpPr>
          <p:cNvPr id="8" name="Footer Placeholder 7"/>
          <p:cNvSpPr>
            <a:spLocks noGrp="1"/>
          </p:cNvSpPr>
          <p:nvPr>
            <p:ph type="ftr" sz="quarter" idx="11"/>
          </p:nvPr>
        </p:nvSpPr>
        <p:spPr/>
        <p:txBody>
          <a:bodyPr/>
          <a:lstStyle/>
          <a:p>
            <a:endParaRPr lang="en-US" noProof="0"/>
          </a:p>
        </p:txBody>
      </p:sp>
      <p:sp>
        <p:nvSpPr>
          <p:cNvPr id="9" name="Slide Number Placeholder 8"/>
          <p:cNvSpPr>
            <a:spLocks noGrp="1"/>
          </p:cNvSpPr>
          <p:nvPr>
            <p:ph type="sldNum" sz="quarter" idx="12"/>
          </p:nvPr>
        </p:nvSpPr>
        <p:spPr/>
        <p:txBody>
          <a:bodyPr/>
          <a:lstStyle/>
          <a:p>
            <a:fld id="{600CBFCC-E1FF-473E-BF42-70E7405CF173}" type="slidenum">
              <a:rPr lang="en-US" noProof="0" smtClean="0"/>
              <a:t>‹#›</a:t>
            </a:fld>
            <a:endParaRPr lang="en-US" noProof="0"/>
          </a:p>
        </p:txBody>
      </p:sp>
    </p:spTree>
    <p:extLst>
      <p:ext uri="{BB962C8B-B14F-4D97-AF65-F5344CB8AC3E}">
        <p14:creationId xmlns:p14="http://schemas.microsoft.com/office/powerpoint/2010/main" val="42236136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3" name="Rectangle 12"/>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B7810A5-1A13-4087-8DFA-155E6E5B5D73}" type="datetimeFigureOut">
              <a:rPr lang="en-US" noProof="0" smtClean="0"/>
              <a:t>26-Aug-22</a:t>
            </a:fld>
            <a:endParaRPr lang="en-US" noProof="0"/>
          </a:p>
        </p:txBody>
      </p:sp>
      <p:sp>
        <p:nvSpPr>
          <p:cNvPr id="4" name="Footer Placeholder 3"/>
          <p:cNvSpPr>
            <a:spLocks noGrp="1"/>
          </p:cNvSpPr>
          <p:nvPr>
            <p:ph type="ftr" sz="quarter" idx="11"/>
          </p:nvPr>
        </p:nvSpPr>
        <p:spPr/>
        <p:txBody>
          <a:bodyPr/>
          <a:lstStyle/>
          <a:p>
            <a:endParaRPr lang="en-US" noProof="0"/>
          </a:p>
        </p:txBody>
      </p:sp>
      <p:sp>
        <p:nvSpPr>
          <p:cNvPr id="5" name="Slide Number Placeholder 4"/>
          <p:cNvSpPr>
            <a:spLocks noGrp="1"/>
          </p:cNvSpPr>
          <p:nvPr>
            <p:ph type="sldNum" sz="quarter" idx="12"/>
          </p:nvPr>
        </p:nvSpPr>
        <p:spPr/>
        <p:txBody>
          <a:bodyPr/>
          <a:lstStyle/>
          <a:p>
            <a:fld id="{600CBFCC-E1FF-473E-BF42-70E7405CF173}" type="slidenum">
              <a:rPr lang="en-US" noProof="0" smtClean="0"/>
              <a:t>‹#›</a:t>
            </a:fld>
            <a:endParaRPr lang="en-US" noProof="0"/>
          </a:p>
        </p:txBody>
      </p:sp>
      <p:sp>
        <p:nvSpPr>
          <p:cNvPr id="8" name="TextBox 7"/>
          <p:cNvSpPr txBox="1"/>
          <p:nvPr/>
        </p:nvSpPr>
        <p:spPr>
          <a:xfrm>
            <a:off x="2196172" y="641226"/>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9866656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2" name="Rectangle 11"/>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7B7810A5-1A13-4087-8DFA-155E6E5B5D73}" type="datetimeFigureOut">
              <a:rPr lang="en-US" noProof="0" smtClean="0"/>
              <a:t>26-Aug-22</a:t>
            </a:fld>
            <a:endParaRPr lang="en-US" noProof="0"/>
          </a:p>
        </p:txBody>
      </p:sp>
      <p:sp>
        <p:nvSpPr>
          <p:cNvPr id="3" name="Footer Placeholder 2"/>
          <p:cNvSpPr>
            <a:spLocks noGrp="1"/>
          </p:cNvSpPr>
          <p:nvPr>
            <p:ph type="ftr" sz="quarter" idx="11"/>
          </p:nvPr>
        </p:nvSpPr>
        <p:spPr/>
        <p:txBody>
          <a:bodyPr/>
          <a:lstStyle/>
          <a:p>
            <a:endParaRPr lang="en-US" noProof="0"/>
          </a:p>
        </p:txBody>
      </p:sp>
      <p:sp>
        <p:nvSpPr>
          <p:cNvPr id="4" name="Slide Number Placeholder 3"/>
          <p:cNvSpPr>
            <a:spLocks noGrp="1"/>
          </p:cNvSpPr>
          <p:nvPr>
            <p:ph type="sldNum" sz="quarter" idx="12"/>
          </p:nvPr>
        </p:nvSpPr>
        <p:spPr/>
        <p:txBody>
          <a:bodyPr/>
          <a:lstStyle/>
          <a:p>
            <a:fld id="{600CBFCC-E1FF-473E-BF42-70E7405CF173}" type="slidenum">
              <a:rPr lang="en-US" noProof="0" smtClean="0"/>
              <a:t>‹#›</a:t>
            </a:fld>
            <a:endParaRPr lang="en-US" noProof="0"/>
          </a:p>
        </p:txBody>
      </p:sp>
    </p:spTree>
    <p:extLst>
      <p:ext uri="{BB962C8B-B14F-4D97-AF65-F5344CB8AC3E}">
        <p14:creationId xmlns:p14="http://schemas.microsoft.com/office/powerpoint/2010/main" val="29246724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5" name="Rectangle 24"/>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6" name="Rectangle 25"/>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TextBox 9"/>
          <p:cNvSpPr txBox="1"/>
          <p:nvPr/>
        </p:nvSpPr>
        <p:spPr>
          <a:xfrm>
            <a:off x="1554154" y="1127550"/>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1970323" y="1282451"/>
            <a:ext cx="2664361" cy="1903241"/>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120154" y="805818"/>
            <a:ext cx="5446278" cy="5244126"/>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hasCustomPrompt="1"/>
          </p:nvPr>
        </p:nvSpPr>
        <p:spPr>
          <a:xfrm>
            <a:off x="1970322" y="3186154"/>
            <a:ext cx="2664361" cy="2386397"/>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Edit Master text styles</a:t>
            </a:r>
          </a:p>
        </p:txBody>
      </p:sp>
      <p:sp>
        <p:nvSpPr>
          <p:cNvPr id="5" name="Date Placeholder 4"/>
          <p:cNvSpPr>
            <a:spLocks noGrp="1"/>
          </p:cNvSpPr>
          <p:nvPr>
            <p:ph type="dt" sz="half" idx="10"/>
          </p:nvPr>
        </p:nvSpPr>
        <p:spPr/>
        <p:txBody>
          <a:bodyPr/>
          <a:lstStyle/>
          <a:p>
            <a:fld id="{7B7810A5-1A13-4087-8DFA-155E6E5B5D73}" type="datetimeFigureOut">
              <a:rPr lang="en-US" noProof="0" smtClean="0"/>
              <a:t>26-Aug-22</a:t>
            </a:fld>
            <a:endParaRPr lang="en-US" noProof="0"/>
          </a:p>
        </p:txBody>
      </p:sp>
      <p:sp>
        <p:nvSpPr>
          <p:cNvPr id="6" name="Footer Placeholder 5"/>
          <p:cNvSpPr>
            <a:spLocks noGrp="1"/>
          </p:cNvSpPr>
          <p:nvPr>
            <p:ph type="ftr" sz="quarter" idx="11"/>
          </p:nvPr>
        </p:nvSpPr>
        <p:spPr/>
        <p:txBody>
          <a:bodyPr/>
          <a:lstStyle/>
          <a:p>
            <a:endParaRPr lang="en-US" noProof="0"/>
          </a:p>
        </p:txBody>
      </p:sp>
      <p:sp>
        <p:nvSpPr>
          <p:cNvPr id="7" name="Slide Number Placeholder 6"/>
          <p:cNvSpPr>
            <a:spLocks noGrp="1"/>
          </p:cNvSpPr>
          <p:nvPr>
            <p:ph type="sldNum" sz="quarter" idx="12"/>
          </p:nvPr>
        </p:nvSpPr>
        <p:spPr/>
        <p:txBody>
          <a:bodyPr/>
          <a:lstStyle/>
          <a:p>
            <a:fld id="{600CBFCC-E1FF-473E-BF42-70E7405CF173}" type="slidenum">
              <a:rPr lang="en-US" noProof="0" smtClean="0"/>
              <a:t>‹#›</a:t>
            </a:fld>
            <a:endParaRPr lang="en-US" noProof="0"/>
          </a:p>
        </p:txBody>
      </p:sp>
    </p:spTree>
    <p:extLst>
      <p:ext uri="{BB962C8B-B14F-4D97-AF65-F5344CB8AC3E}">
        <p14:creationId xmlns:p14="http://schemas.microsoft.com/office/powerpoint/2010/main" val="16503655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9" name="Rectangle 18"/>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Rectangle 19"/>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6747062" y="3229"/>
            <a:ext cx="4629734" cy="6858000"/>
          </a:xfrm>
          <a:solidFill>
            <a:schemeClr val="tx1">
              <a:alpha val="10000"/>
            </a:schemeClr>
          </a:solidFill>
          <a:ln w="9525" cap="sq">
            <a:noFill/>
            <a:miter lim="800000"/>
          </a:ln>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10" name="TextBox 9"/>
          <p:cNvSpPr txBox="1"/>
          <p:nvPr/>
        </p:nvSpPr>
        <p:spPr>
          <a:xfrm>
            <a:off x="1554686" y="1127550"/>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1971241" y="1282452"/>
            <a:ext cx="3970986" cy="1900473"/>
          </a:xfrm>
        </p:spPr>
        <p:txBody>
          <a:bodyPr anchor="b">
            <a:normAutofit/>
          </a:bodyP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970322" y="3182928"/>
            <a:ext cx="3971874" cy="2386394"/>
          </a:xfrm>
        </p:spPr>
        <p:txBody>
          <a:bodyPr>
            <a:normAutofit/>
          </a:bodyPr>
          <a:lstStyle>
            <a:lvl1pPr marL="0" indent="0" algn="l">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B7810A5-1A13-4087-8DFA-155E6E5B5D73}" type="datetimeFigureOut">
              <a:rPr lang="en-US" noProof="0" smtClean="0"/>
              <a:t>26-Aug-22</a:t>
            </a:fld>
            <a:endParaRPr lang="en-US" noProof="0"/>
          </a:p>
        </p:txBody>
      </p:sp>
      <p:sp>
        <p:nvSpPr>
          <p:cNvPr id="6" name="Footer Placeholder 5"/>
          <p:cNvSpPr>
            <a:spLocks noGrp="1"/>
          </p:cNvSpPr>
          <p:nvPr>
            <p:ph type="ftr" sz="quarter" idx="11"/>
          </p:nvPr>
        </p:nvSpPr>
        <p:spPr/>
        <p:txBody>
          <a:bodyPr/>
          <a:lstStyle/>
          <a:p>
            <a:endParaRPr lang="en-US" noProof="0"/>
          </a:p>
        </p:txBody>
      </p:sp>
      <p:sp>
        <p:nvSpPr>
          <p:cNvPr id="7" name="Slide Number Placeholder 6"/>
          <p:cNvSpPr>
            <a:spLocks noGrp="1"/>
          </p:cNvSpPr>
          <p:nvPr>
            <p:ph type="sldNum" sz="quarter" idx="12"/>
          </p:nvPr>
        </p:nvSpPr>
        <p:spPr/>
        <p:txBody>
          <a:bodyPr/>
          <a:lstStyle/>
          <a:p>
            <a:fld id="{600CBFCC-E1FF-473E-BF42-70E7405CF173}" type="slidenum">
              <a:rPr lang="en-US" noProof="0" smtClean="0"/>
              <a:t>‹#›</a:t>
            </a:fld>
            <a:endParaRPr lang="en-US" noProof="0"/>
          </a:p>
        </p:txBody>
      </p:sp>
    </p:spTree>
    <p:extLst>
      <p:ext uri="{BB962C8B-B14F-4D97-AF65-F5344CB8AC3E}">
        <p14:creationId xmlns:p14="http://schemas.microsoft.com/office/powerpoint/2010/main" val="7467021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18" name="Picture 17"/>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15" name="Picture 14"/>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8" name="Rectangle 7"/>
          <p:cNvSpPr/>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611808" y="808056"/>
            <a:ext cx="7958331" cy="1077229"/>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773599" y="2052116"/>
            <a:ext cx="7796540" cy="399782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Eigth level</a:t>
            </a:r>
          </a:p>
          <a:p>
            <a:pPr lvl="8"/>
            <a:r>
              <a:rPr lang="en-US" dirty="0"/>
              <a:t>Ninth level</a:t>
            </a:r>
          </a:p>
        </p:txBody>
      </p:sp>
      <p:sp>
        <p:nvSpPr>
          <p:cNvPr id="4" name="Date Placeholder 3"/>
          <p:cNvSpPr>
            <a:spLocks noGrp="1"/>
          </p:cNvSpPr>
          <p:nvPr>
            <p:ph type="dt" sz="half" idx="2"/>
          </p:nvPr>
        </p:nvSpPr>
        <p:spPr>
          <a:xfrm rot="5400000">
            <a:off x="-810065" y="5270604"/>
            <a:ext cx="2662729" cy="182880"/>
          </a:xfrm>
          <a:prstGeom prst="rect">
            <a:avLst/>
          </a:prstGeom>
        </p:spPr>
        <p:txBody>
          <a:bodyPr vert="horz" lIns="91440" tIns="18288" rIns="91440" bIns="45720" rtlCol="0" anchor="t"/>
          <a:lstStyle>
            <a:lvl1pPr algn="r">
              <a:defRPr sz="800">
                <a:solidFill>
                  <a:schemeClr val="tx1">
                    <a:tint val="75000"/>
                  </a:schemeClr>
                </a:solidFill>
                <a:latin typeface="+mn-lt"/>
              </a:defRPr>
            </a:lvl1pPr>
          </a:lstStyle>
          <a:p>
            <a:fld id="{7B7810A5-1A13-4087-8DFA-155E6E5B5D73}" type="datetimeFigureOut">
              <a:rPr lang="tr-TR" smtClean="0"/>
              <a:t>26.08.2022</a:t>
            </a:fld>
            <a:endParaRPr lang="tr-TR"/>
          </a:p>
        </p:txBody>
      </p:sp>
      <p:sp>
        <p:nvSpPr>
          <p:cNvPr id="5" name="Footer Placeholder 4"/>
          <p:cNvSpPr>
            <a:spLocks noGrp="1"/>
          </p:cNvSpPr>
          <p:nvPr>
            <p:ph type="ftr" sz="quarter" idx="3"/>
          </p:nvPr>
        </p:nvSpPr>
        <p:spPr>
          <a:xfrm rot="5400000">
            <a:off x="-2237130" y="3661144"/>
            <a:ext cx="5885352" cy="179176"/>
          </a:xfrm>
          <a:prstGeom prst="rect">
            <a:avLst/>
          </a:prstGeom>
        </p:spPr>
        <p:txBody>
          <a:bodyPr vert="horz" lIns="91440" tIns="45720" rIns="91440" bIns="18288" rtlCol="0" anchor="b"/>
          <a:lstStyle>
            <a:lvl1pPr algn="r">
              <a:defRPr sz="800">
                <a:solidFill>
                  <a:schemeClr val="tx1">
                    <a:tint val="75000"/>
                  </a:schemeClr>
                </a:solidFill>
              </a:defRPr>
            </a:lvl1pPr>
          </a:lstStyle>
          <a:p>
            <a:endParaRPr lang="tr-TR"/>
          </a:p>
        </p:txBody>
      </p:sp>
      <p:sp>
        <p:nvSpPr>
          <p:cNvPr id="6" name="Slide Number Placeholder 5"/>
          <p:cNvSpPr>
            <a:spLocks noGrp="1"/>
          </p:cNvSpPr>
          <p:nvPr>
            <p:ph type="sldNum" sz="quarter" idx="4"/>
          </p:nvPr>
        </p:nvSpPr>
        <p:spPr>
          <a:xfrm>
            <a:off x="158407" y="164592"/>
            <a:ext cx="636727" cy="322851"/>
          </a:xfrm>
          <a:prstGeom prst="rect">
            <a:avLst/>
          </a:prstGeom>
        </p:spPr>
        <p:txBody>
          <a:bodyPr vert="horz" lIns="91440" tIns="45720" rIns="45720" bIns="45720" rtlCol="0" anchor="ctr"/>
          <a:lstStyle>
            <a:lvl1pPr algn="r">
              <a:defRPr sz="1800">
                <a:solidFill>
                  <a:schemeClr val="tx1">
                    <a:tint val="75000"/>
                  </a:schemeClr>
                </a:solidFill>
              </a:defRPr>
            </a:lvl1pPr>
          </a:lstStyle>
          <a:p>
            <a:fld id="{600CBFCC-E1FF-473E-BF42-70E7405CF173}" type="slidenum">
              <a:rPr lang="tr-TR" smtClean="0"/>
              <a:t>‹#›</a:t>
            </a:fld>
            <a:endParaRPr lang="tr-TR"/>
          </a:p>
        </p:txBody>
      </p:sp>
      <p:sp>
        <p:nvSpPr>
          <p:cNvPr id="57" name="Rectangle 56"/>
          <p:cNvSpPr/>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371758177"/>
      </p:ext>
    </p:extLst>
  </p:cSld>
  <p:clrMap bg1="dk1" tx1="lt1" bg2="dk2" tx2="lt2" accent1="accent1" accent2="accent2" accent3="accent3" accent4="accent4" accent5="accent5" accent6="accent6" hlink="hlink" folHlink="folHlink"/>
  <p:sldLayoutIdLst>
    <p:sldLayoutId id="2147483651" r:id="rId1"/>
    <p:sldLayoutId id="214748365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r" defTabSz="914400" rtl="0" eaLnBrk="1" latinLnBrk="0" hangingPunct="1">
        <a:lnSpc>
          <a:spcPct val="90000"/>
        </a:lnSpc>
        <a:spcBef>
          <a:spcPct val="0"/>
        </a:spcBef>
        <a:buNone/>
        <a:defRPr sz="3400" b="0" i="0" kern="1200" cap="none">
          <a:solidFill>
            <a:schemeClr val="tx1"/>
          </a:solidFill>
          <a:effectLst/>
          <a:latin typeface="+mj-lt"/>
          <a:ea typeface="+mj-ea"/>
          <a:cs typeface="+mj-cs"/>
        </a:defRPr>
      </a:lvl1pPr>
    </p:titleStyle>
    <p:bodyStyle>
      <a:lvl1pPr marL="344488" indent="-344488" algn="l" defTabSz="914400" rtl="0" eaLnBrk="1" latinLnBrk="0" hangingPunct="1">
        <a:lnSpc>
          <a:spcPct val="120000"/>
        </a:lnSpc>
        <a:spcBef>
          <a:spcPts val="1000"/>
        </a:spcBef>
        <a:spcAft>
          <a:spcPts val="600"/>
        </a:spcAft>
        <a:buClr>
          <a:schemeClr val="accent6"/>
        </a:buClr>
        <a:buSzPct val="90000"/>
        <a:buFont typeface="Wingdings" panose="05000000000000000000" pitchFamily="2" charset="2"/>
        <a:buChar char="§"/>
        <a:defRPr sz="2000" kern="1200">
          <a:solidFill>
            <a:schemeClr val="tx1"/>
          </a:solidFill>
          <a:effectLst/>
          <a:latin typeface="+mn-lt"/>
          <a:ea typeface="+mn-ea"/>
          <a:cs typeface="+mn-cs"/>
        </a:defRPr>
      </a:lvl1pPr>
      <a:lvl2pPr marL="795338" indent="-33813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800" kern="1200">
          <a:solidFill>
            <a:schemeClr val="tx1"/>
          </a:solidFill>
          <a:effectLst/>
          <a:latin typeface="+mn-lt"/>
          <a:ea typeface="+mn-ea"/>
          <a:cs typeface="+mn-cs"/>
        </a:defRPr>
      </a:lvl2pPr>
      <a:lvl3pPr marL="1258888" indent="-34448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600" kern="1200">
          <a:solidFill>
            <a:schemeClr val="tx1"/>
          </a:solidFill>
          <a:effectLst/>
          <a:latin typeface="+mn-lt"/>
          <a:ea typeface="+mn-ea"/>
          <a:cs typeface="+mn-cs"/>
        </a:defRPr>
      </a:lvl3pPr>
      <a:lvl4pPr marL="1709738" indent="-33813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400" kern="1200">
          <a:solidFill>
            <a:schemeClr val="tx1"/>
          </a:solidFill>
          <a:effectLst/>
          <a:latin typeface="+mn-lt"/>
          <a:ea typeface="+mn-ea"/>
          <a:cs typeface="+mn-cs"/>
        </a:defRPr>
      </a:lvl4pPr>
      <a:lvl5pPr marL="2173288" indent="-34448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5pPr>
      <a:lvl6pPr marL="2642616"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6pPr>
      <a:lvl7pPr marL="3108960"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7pPr>
      <a:lvl8pPr marL="3575304"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8pPr>
      <a:lvl9pPr marL="404164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3.png"/><Relationship Id="rId4" Type="http://schemas.openxmlformats.org/officeDocument/2006/relationships/image" Target="../media/image4.jpeg"/></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3.png"/><Relationship Id="rId7" Type="http://schemas.openxmlformats.org/officeDocument/2006/relationships/image" Target="../media/image17.sv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18.png"/><Relationship Id="rId11" Type="http://schemas.openxmlformats.org/officeDocument/2006/relationships/image" Target="../media/image21.svg"/><Relationship Id="rId5" Type="http://schemas.openxmlformats.org/officeDocument/2006/relationships/image" Target="../media/image15.svg"/><Relationship Id="rId10" Type="http://schemas.openxmlformats.org/officeDocument/2006/relationships/image" Target="../media/image20.png"/><Relationship Id="rId4" Type="http://schemas.openxmlformats.org/officeDocument/2006/relationships/image" Target="../media/image17.png"/><Relationship Id="rId9" Type="http://schemas.openxmlformats.org/officeDocument/2006/relationships/image" Target="../media/image19.svg"/></Relationships>
</file>

<file path=ppt/slides/_rels/slide13.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3.png"/><Relationship Id="rId7" Type="http://schemas.openxmlformats.org/officeDocument/2006/relationships/diagramColors" Target="../diagrams/colors1.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jpe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7" name="Rectangle 38">
            <a:extLst>
              <a:ext uri="{FF2B5EF4-FFF2-40B4-BE49-F238E27FC236}">
                <a16:creationId xmlns:a16="http://schemas.microsoft.com/office/drawing/2014/main" id="{147E635D-C3B4-465B-AF24-991B6BF63C4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986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8" name="Picture 40">
            <a:extLst>
              <a:ext uri="{FF2B5EF4-FFF2-40B4-BE49-F238E27FC236}">
                <a16:creationId xmlns:a16="http://schemas.microsoft.com/office/drawing/2014/main" id="{4A0623D0-396B-499E-BBFB-C17F1BB0F2DF}"/>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5" name="Picture 4" descr="Black fingerprints with one red fingerprint">
            <a:extLst>
              <a:ext uri="{FF2B5EF4-FFF2-40B4-BE49-F238E27FC236}">
                <a16:creationId xmlns:a16="http://schemas.microsoft.com/office/drawing/2014/main" id="{EB0C49F4-CEA9-DF83-6CAB-42212AA27A5F}"/>
              </a:ext>
            </a:extLst>
          </p:cNvPr>
          <p:cNvPicPr>
            <a:picLocks noChangeAspect="1"/>
          </p:cNvPicPr>
          <p:nvPr/>
        </p:nvPicPr>
        <p:blipFill rotWithShape="1">
          <a:blip r:embed="rId4">
            <a:alphaModFix amt="35000"/>
          </a:blip>
          <a:srcRect t="5279" r="-1" b="38469"/>
          <a:stretch/>
        </p:blipFill>
        <p:spPr>
          <a:xfrm>
            <a:off x="-1828" y="0"/>
            <a:ext cx="12191695" cy="6858000"/>
          </a:xfrm>
          <a:prstGeom prst="rect">
            <a:avLst/>
          </a:prstGeom>
        </p:spPr>
      </p:pic>
      <p:pic>
        <p:nvPicPr>
          <p:cNvPr id="59" name="Picture 42">
            <a:extLst>
              <a:ext uri="{FF2B5EF4-FFF2-40B4-BE49-F238E27FC236}">
                <a16:creationId xmlns:a16="http://schemas.microsoft.com/office/drawing/2014/main" id="{21AF192C-698D-4635-9C9F-F9769A56A96C}"/>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alphaModFix/>
            <a:extLst>
              <a:ext uri="{28A0092B-C50C-407E-A947-70E740481C1C}">
                <a14:useLocalDpi xmlns:a14="http://schemas.microsoft.com/office/drawing/2010/main" val="0"/>
              </a:ext>
            </a:extLst>
          </a:blip>
          <a:stretch>
            <a:fillRect/>
          </a:stretch>
        </p:blipFill>
        <p:spPr>
          <a:xfrm>
            <a:off x="1067" y="0"/>
            <a:ext cx="12189867" cy="6858000"/>
          </a:xfrm>
          <a:prstGeom prst="rect">
            <a:avLst/>
          </a:prstGeom>
        </p:spPr>
      </p:pic>
      <p:sp>
        <p:nvSpPr>
          <p:cNvPr id="60" name="Rectangle 44">
            <a:extLst>
              <a:ext uri="{FF2B5EF4-FFF2-40B4-BE49-F238E27FC236}">
                <a16:creationId xmlns:a16="http://schemas.microsoft.com/office/drawing/2014/main" id="{14E56C4B-C9E0-4F01-AF43-E69279A06A1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46">
            <a:extLst>
              <a:ext uri="{FF2B5EF4-FFF2-40B4-BE49-F238E27FC236}">
                <a16:creationId xmlns:a16="http://schemas.microsoft.com/office/drawing/2014/main" id="{8C654A17-56DA-4921-A42B-DE255FA66365}"/>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C4542EAC-8BF3-4BFD-9891-145BC49409C2}"/>
              </a:ext>
            </a:extLst>
          </p:cNvPr>
          <p:cNvSpPr>
            <a:spLocks noGrp="1"/>
          </p:cNvSpPr>
          <p:nvPr>
            <p:ph type="subTitle" idx="1"/>
          </p:nvPr>
        </p:nvSpPr>
        <p:spPr>
          <a:xfrm>
            <a:off x="3639594" y="235984"/>
            <a:ext cx="5662271" cy="446937"/>
          </a:xfrm>
        </p:spPr>
        <p:txBody>
          <a:bodyPr>
            <a:normAutofit/>
          </a:bodyPr>
          <a:lstStyle/>
          <a:p>
            <a:pPr algn="ctr">
              <a:lnSpc>
                <a:spcPct val="90000"/>
              </a:lnSpc>
              <a:spcBef>
                <a:spcPct val="0"/>
              </a:spcBef>
              <a:spcAft>
                <a:spcPts val="0"/>
              </a:spcAft>
            </a:pPr>
            <a:r>
              <a:rPr lang="en-US" sz="2000" b="1" dirty="0">
                <a:ea typeface="+mn-lt"/>
                <a:cs typeface="+mn-lt"/>
              </a:rPr>
              <a:t>Team B - Innovative</a:t>
            </a:r>
            <a:endParaRPr lang="en-US" dirty="0"/>
          </a:p>
        </p:txBody>
      </p:sp>
      <p:sp>
        <p:nvSpPr>
          <p:cNvPr id="2" name="Title 1">
            <a:extLst>
              <a:ext uri="{FF2B5EF4-FFF2-40B4-BE49-F238E27FC236}">
                <a16:creationId xmlns:a16="http://schemas.microsoft.com/office/drawing/2014/main" id="{9FB28281-3783-403A-B1AB-0182A003DFE3}"/>
              </a:ext>
            </a:extLst>
          </p:cNvPr>
          <p:cNvSpPr>
            <a:spLocks noGrp="1"/>
          </p:cNvSpPr>
          <p:nvPr>
            <p:ph type="ctrTitle"/>
          </p:nvPr>
        </p:nvSpPr>
        <p:spPr>
          <a:xfrm>
            <a:off x="3655910" y="818289"/>
            <a:ext cx="5816024" cy="754403"/>
          </a:xfrm>
        </p:spPr>
        <p:txBody>
          <a:bodyPr>
            <a:normAutofit/>
          </a:bodyPr>
          <a:lstStyle/>
          <a:p>
            <a:pPr algn="ctr"/>
            <a:r>
              <a:rPr lang="en-US" sz="2400" b="1" dirty="0">
                <a:ea typeface="+mj-lt"/>
                <a:cs typeface="+mj-lt"/>
              </a:rPr>
              <a:t>Fingerprint Biometric Attendance </a:t>
            </a:r>
            <a:r>
              <a:rPr lang="en-US" sz="2400" b="1" dirty="0" smtClean="0">
                <a:ea typeface="+mj-lt"/>
                <a:cs typeface="+mj-lt"/>
              </a:rPr>
              <a:t>System</a:t>
            </a:r>
            <a:endParaRPr lang="en-US" sz="2400" b="1" dirty="0">
              <a:ea typeface="+mj-lt"/>
              <a:cs typeface="+mj-lt"/>
            </a:endParaRPr>
          </a:p>
        </p:txBody>
      </p:sp>
      <p:grpSp>
        <p:nvGrpSpPr>
          <p:cNvPr id="15" name="Group 14"/>
          <p:cNvGrpSpPr/>
          <p:nvPr/>
        </p:nvGrpSpPr>
        <p:grpSpPr>
          <a:xfrm>
            <a:off x="1387919" y="2105202"/>
            <a:ext cx="3024098" cy="4380639"/>
            <a:chOff x="513126" y="2309150"/>
            <a:chExt cx="3024098" cy="4380639"/>
          </a:xfrm>
        </p:grpSpPr>
        <p:sp>
          <p:nvSpPr>
            <p:cNvPr id="16" name="TextBox 15">
              <a:extLst>
                <a:ext uri="{FF2B5EF4-FFF2-40B4-BE49-F238E27FC236}">
                  <a16:creationId xmlns:a16="http://schemas.microsoft.com/office/drawing/2014/main" id="{DB00D9B5-E255-5866-BF82-051CFB31974B}"/>
                </a:ext>
              </a:extLst>
            </p:cNvPr>
            <p:cNvSpPr txBox="1"/>
            <p:nvPr/>
          </p:nvSpPr>
          <p:spPr>
            <a:xfrm>
              <a:off x="513126" y="5212461"/>
              <a:ext cx="3024098" cy="1477328"/>
            </a:xfrm>
            <a:prstGeom prst="rect">
              <a:avLst/>
            </a:prstGeom>
            <a:noFill/>
          </p:spPr>
          <p:txBody>
            <a:bodyPr wrap="square">
              <a:spAutoFit/>
            </a:bodyPr>
            <a:lstStyle/>
            <a:p>
              <a:pPr marL="0" marR="0" algn="ctr">
                <a:spcBef>
                  <a:spcPts val="0"/>
                </a:spcBef>
                <a:spcAft>
                  <a:spcPts val="0"/>
                </a:spcAft>
              </a:pPr>
              <a:r>
                <a:rPr lang="en-US" sz="1800" b="1" dirty="0">
                  <a:effectLst/>
                  <a:latin typeface="Garamond" panose="02020404030301010803" pitchFamily="18" charset="0"/>
                  <a:ea typeface="Calibri" panose="020F0502020204030204" pitchFamily="34" charset="0"/>
                  <a:cs typeface="Times New Roman" panose="02020603050405020304" pitchFamily="18" charset="0"/>
                </a:rPr>
                <a:t>Hamid-</a:t>
              </a:r>
              <a:r>
                <a:rPr lang="en-US" sz="1800" b="1" dirty="0" err="1">
                  <a:effectLst/>
                  <a:latin typeface="Garamond" panose="02020404030301010803" pitchFamily="18" charset="0"/>
                  <a:ea typeface="Calibri" panose="020F0502020204030204" pitchFamily="34" charset="0"/>
                  <a:cs typeface="Times New Roman" panose="02020603050405020304" pitchFamily="18" charset="0"/>
                </a:rPr>
                <a:t>Mosaku</a:t>
              </a:r>
              <a:r>
                <a:rPr lang="en-US" sz="1800" b="1" dirty="0">
                  <a:effectLst/>
                  <a:latin typeface="Garamond" panose="02020404030301010803" pitchFamily="18" charset="0"/>
                  <a:ea typeface="Calibri" panose="020F0502020204030204" pitchFamily="34" charset="0"/>
                  <a:cs typeface="Times New Roman" panose="02020603050405020304" pitchFamily="18" charset="0"/>
                </a:rPr>
                <a:t> Ahmad </a:t>
              </a:r>
              <a:r>
                <a:rPr lang="en-US" sz="1800" b="1" dirty="0" err="1">
                  <a:effectLst/>
                  <a:latin typeface="Garamond" panose="02020404030301010803" pitchFamily="18" charset="0"/>
                  <a:ea typeface="Calibri" panose="020F0502020204030204" pitchFamily="34" charset="0"/>
                  <a:cs typeface="Times New Roman" panose="02020603050405020304" pitchFamily="18" charset="0"/>
                </a:rPr>
                <a:t>Oluwaseun</a:t>
              </a:r>
              <a:endParaRPr lang="en-US" sz="1800" b="1" dirty="0">
                <a:effectLst/>
                <a:latin typeface="Garamond" panose="02020404030301010803" pitchFamily="18" charset="0"/>
                <a:ea typeface="Calibri" panose="020F0502020204030204" pitchFamily="34" charset="0"/>
                <a:cs typeface="Times New Roman" panose="02020603050405020304" pitchFamily="18" charset="0"/>
              </a:endParaRPr>
            </a:p>
            <a:p>
              <a:pPr marL="0" marR="0" algn="ctr">
                <a:spcBef>
                  <a:spcPts val="0"/>
                </a:spcBef>
                <a:spcAft>
                  <a:spcPts val="0"/>
                </a:spcAft>
              </a:pPr>
              <a:r>
                <a:rPr lang="en-US" sz="1800" dirty="0">
                  <a:effectLst/>
                  <a:latin typeface="Garamond" panose="02020404030301010803" pitchFamily="18" charset="0"/>
                  <a:ea typeface="Calibri" panose="020F0502020204030204" pitchFamily="34" charset="0"/>
                  <a:cs typeface="Times New Roman" panose="02020603050405020304" pitchFamily="18" charset="0"/>
                </a:rPr>
                <a:t>University of Lagos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spcBef>
                  <a:spcPts val="0"/>
                </a:spcBef>
                <a:spcAft>
                  <a:spcPts val="0"/>
                </a:spcAft>
              </a:pPr>
              <a:r>
                <a:rPr lang="en-US" sz="1800" dirty="0" smtClean="0">
                  <a:effectLst/>
                  <a:latin typeface="Garamond" panose="02020404030301010803" pitchFamily="18" charset="0"/>
                  <a:ea typeface="Calibri" panose="020F0502020204030204" pitchFamily="34" charset="0"/>
                  <a:cs typeface="Times New Roman" panose="02020603050405020304" pitchFamily="18" charset="0"/>
                </a:rPr>
                <a:t>Systems </a:t>
              </a:r>
              <a:r>
                <a:rPr lang="en-US" dirty="0">
                  <a:latin typeface="Garamond" panose="02020404030301010803" pitchFamily="18" charset="0"/>
                  <a:ea typeface="Calibri" panose="020F0502020204030204" pitchFamily="34" charset="0"/>
                  <a:cs typeface="Times New Roman" panose="02020603050405020304" pitchFamily="18" charset="0"/>
                </a:rPr>
                <a:t>E</a:t>
              </a:r>
              <a:r>
                <a:rPr lang="en-US" sz="1800" dirty="0" smtClean="0">
                  <a:effectLst/>
                  <a:latin typeface="Garamond" panose="02020404030301010803" pitchFamily="18" charset="0"/>
                  <a:ea typeface="Calibri" panose="020F0502020204030204" pitchFamily="34" charset="0"/>
                  <a:cs typeface="Times New Roman" panose="02020603050405020304" pitchFamily="18" charset="0"/>
                </a:rPr>
                <a:t>ngineering</a:t>
              </a:r>
              <a:endParaRPr lang="en-US" sz="1800" dirty="0">
                <a:effectLst/>
                <a:latin typeface="Garamond" panose="02020404030301010803" pitchFamily="18" charset="0"/>
                <a:ea typeface="Calibri" panose="020F0502020204030204" pitchFamily="34" charset="0"/>
                <a:cs typeface="Times New Roman" panose="02020603050405020304" pitchFamily="18" charset="0"/>
              </a:endParaRPr>
            </a:p>
            <a:p>
              <a:pPr marL="0" marR="0" algn="ctr">
                <a:spcBef>
                  <a:spcPts val="0"/>
                </a:spcBef>
                <a:spcAft>
                  <a:spcPts val="0"/>
                </a:spcAft>
              </a:pPr>
              <a:r>
                <a:rPr lang="en-US" dirty="0">
                  <a:latin typeface="Garamond" panose="02020404030301010803" pitchFamily="18" charset="0"/>
                  <a:ea typeface="Calibri" panose="020F0502020204030204" pitchFamily="34" charset="0"/>
                  <a:cs typeface="Times New Roman" panose="02020603050405020304" pitchFamily="18" charset="0"/>
                </a:rPr>
                <a:t>Year 2</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7" name="Picture 16"/>
            <p:cNvPicPr>
              <a:picLocks noChangeAspect="1"/>
            </p:cNvPicPr>
            <p:nvPr/>
          </p:nvPicPr>
          <p:blipFill>
            <a:blip r:embed="rId6"/>
            <a:stretch>
              <a:fillRect/>
            </a:stretch>
          </p:blipFill>
          <p:spPr>
            <a:xfrm>
              <a:off x="675409" y="2309150"/>
              <a:ext cx="2722418" cy="2759946"/>
            </a:xfrm>
            <a:prstGeom prst="rect">
              <a:avLst/>
            </a:prstGeom>
          </p:spPr>
        </p:pic>
      </p:grpSp>
      <p:grpSp>
        <p:nvGrpSpPr>
          <p:cNvPr id="18" name="Group 17"/>
          <p:cNvGrpSpPr/>
          <p:nvPr/>
        </p:nvGrpSpPr>
        <p:grpSpPr>
          <a:xfrm>
            <a:off x="8794954" y="2105202"/>
            <a:ext cx="2831201" cy="4267243"/>
            <a:chOff x="4395386" y="2369838"/>
            <a:chExt cx="2831201" cy="4267244"/>
          </a:xfrm>
        </p:grpSpPr>
        <p:sp>
          <p:nvSpPr>
            <p:cNvPr id="19" name="TextBox 18">
              <a:extLst>
                <a:ext uri="{FF2B5EF4-FFF2-40B4-BE49-F238E27FC236}">
                  <a16:creationId xmlns:a16="http://schemas.microsoft.com/office/drawing/2014/main" id="{B729A204-77F0-27FD-EE3C-31446B172E8E}"/>
                </a:ext>
              </a:extLst>
            </p:cNvPr>
            <p:cNvSpPr txBox="1"/>
            <p:nvPr/>
          </p:nvSpPr>
          <p:spPr>
            <a:xfrm>
              <a:off x="4395386" y="5252087"/>
              <a:ext cx="2831201" cy="1384995"/>
            </a:xfrm>
            <a:prstGeom prst="rect">
              <a:avLst/>
            </a:prstGeom>
            <a:noFill/>
          </p:spPr>
          <p:txBody>
            <a:bodyPr wrap="square">
              <a:spAutoFit/>
            </a:bodyPr>
            <a:lstStyle/>
            <a:p>
              <a:pPr algn="ctr"/>
              <a:r>
                <a:rPr lang="en-US" b="1" dirty="0" err="1">
                  <a:latin typeface="Garamond" panose="02020404030301010803" pitchFamily="18" charset="0"/>
                  <a:ea typeface="Calibri" panose="020F0502020204030204" pitchFamily="34" charset="0"/>
                  <a:cs typeface="Times New Roman" panose="02020603050405020304" pitchFamily="18" charset="0"/>
                </a:rPr>
                <a:t>Adewole</a:t>
              </a:r>
              <a:r>
                <a:rPr lang="en-US" b="1" dirty="0">
                  <a:latin typeface="Garamond" panose="02020404030301010803" pitchFamily="18" charset="0"/>
                  <a:ea typeface="Calibri" panose="020F0502020204030204" pitchFamily="34" charset="0"/>
                  <a:cs typeface="Times New Roman" panose="02020603050405020304" pitchFamily="18" charset="0"/>
                </a:rPr>
                <a:t> </a:t>
              </a:r>
              <a:r>
                <a:rPr lang="en-US" b="1" dirty="0" err="1">
                  <a:latin typeface="Garamond" panose="02020404030301010803" pitchFamily="18" charset="0"/>
                  <a:ea typeface="Calibri" panose="020F0502020204030204" pitchFamily="34" charset="0"/>
                  <a:cs typeface="Times New Roman" panose="02020603050405020304" pitchFamily="18" charset="0"/>
                </a:rPr>
                <a:t>Benard</a:t>
              </a:r>
              <a:r>
                <a:rPr lang="en-US" b="1" dirty="0">
                  <a:latin typeface="Garamond" panose="02020404030301010803" pitchFamily="18" charset="0"/>
                  <a:ea typeface="Calibri" panose="020F0502020204030204" pitchFamily="34" charset="0"/>
                  <a:cs typeface="Times New Roman" panose="02020603050405020304" pitchFamily="18" charset="0"/>
                </a:rPr>
                <a:t/>
              </a:r>
              <a:br>
                <a:rPr lang="en-US" b="1" dirty="0">
                  <a:latin typeface="Garamond" panose="02020404030301010803" pitchFamily="18" charset="0"/>
                  <a:ea typeface="Calibri" panose="020F0502020204030204" pitchFamily="34" charset="0"/>
                  <a:cs typeface="Times New Roman" panose="02020603050405020304" pitchFamily="18" charset="0"/>
                </a:rPr>
              </a:br>
              <a:r>
                <a:rPr lang="en-US" dirty="0">
                  <a:latin typeface="Garamond" panose="02020404030301010803" pitchFamily="18" charset="0"/>
                  <a:ea typeface="Calibri" panose="020F0502020204030204" pitchFamily="34" charset="0"/>
                  <a:cs typeface="Times New Roman" panose="02020603050405020304" pitchFamily="18" charset="0"/>
                </a:rPr>
                <a:t>University </a:t>
              </a:r>
              <a:r>
                <a:rPr lang="en-US" sz="1800" dirty="0">
                  <a:effectLst/>
                  <a:latin typeface="Garamond" panose="02020404030301010803" pitchFamily="18" charset="0"/>
                  <a:ea typeface="Calibri" panose="020F0502020204030204" pitchFamily="34" charset="0"/>
                  <a:cs typeface="Times New Roman" panose="02020603050405020304" pitchFamily="18" charset="0"/>
                </a:rPr>
                <a:t>of </a:t>
              </a:r>
              <a:r>
                <a:rPr lang="en-US" sz="1800" dirty="0" smtClean="0">
                  <a:effectLst/>
                  <a:latin typeface="Garamond" panose="02020404030301010803" pitchFamily="18" charset="0"/>
                  <a:ea typeface="Calibri" panose="020F0502020204030204" pitchFamily="34" charset="0"/>
                  <a:cs typeface="Times New Roman" panose="02020603050405020304" pitchFamily="18" charset="0"/>
                </a:rPr>
                <a:t>Lagos</a:t>
              </a:r>
            </a:p>
            <a:p>
              <a:pPr algn="ctr"/>
              <a:r>
                <a:rPr lang="en-US" dirty="0">
                  <a:latin typeface="Garamond" panose="02020404030301010803" pitchFamily="18" charset="0"/>
                  <a:ea typeface="Calibri" panose="020F0502020204030204" pitchFamily="34" charset="0"/>
                  <a:cs typeface="Times New Roman" panose="02020603050405020304" pitchFamily="18" charset="0"/>
                </a:rPr>
                <a:t>Systems Engineering</a:t>
              </a:r>
            </a:p>
            <a:p>
              <a:pPr algn="ctr"/>
              <a:r>
                <a:rPr lang="en-US" dirty="0">
                  <a:latin typeface="Garamond" panose="02020404030301010803" pitchFamily="18" charset="0"/>
                  <a:ea typeface="Calibri" panose="020F0502020204030204" pitchFamily="34" charset="0"/>
                  <a:cs typeface="Times New Roman" panose="02020603050405020304" pitchFamily="18" charset="0"/>
                </a:rPr>
                <a:t>Year </a:t>
              </a:r>
              <a:r>
                <a:rPr lang="en-US" dirty="0" smtClean="0">
                  <a:latin typeface="Garamond" panose="02020404030301010803" pitchFamily="18" charset="0"/>
                  <a:ea typeface="Calibri" panose="020F0502020204030204" pitchFamily="34" charset="0"/>
                  <a:cs typeface="Times New Roman" panose="02020603050405020304" pitchFamily="18" charset="0"/>
                </a:rPr>
                <a:t>5</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20" name="Picture 19"/>
            <p:cNvPicPr>
              <a:picLocks noChangeAspect="1"/>
            </p:cNvPicPr>
            <p:nvPr/>
          </p:nvPicPr>
          <p:blipFill>
            <a:blip r:embed="rId7"/>
            <a:stretch>
              <a:fillRect/>
            </a:stretch>
          </p:blipFill>
          <p:spPr>
            <a:xfrm>
              <a:off x="4395386" y="2369838"/>
              <a:ext cx="2831201" cy="2699258"/>
            </a:xfrm>
            <a:prstGeom prst="rect">
              <a:avLst/>
            </a:prstGeom>
          </p:spPr>
        </p:pic>
      </p:grpSp>
      <p:grpSp>
        <p:nvGrpSpPr>
          <p:cNvPr id="21" name="Group 20"/>
          <p:cNvGrpSpPr/>
          <p:nvPr/>
        </p:nvGrpSpPr>
        <p:grpSpPr>
          <a:xfrm>
            <a:off x="5155275" y="2105202"/>
            <a:ext cx="3075968" cy="4362502"/>
            <a:chOff x="8238570" y="2309149"/>
            <a:chExt cx="3075968" cy="4362502"/>
          </a:xfrm>
        </p:grpSpPr>
        <p:sp>
          <p:nvSpPr>
            <p:cNvPr id="22" name="TextBox 21">
              <a:extLst>
                <a:ext uri="{FF2B5EF4-FFF2-40B4-BE49-F238E27FC236}">
                  <a16:creationId xmlns:a16="http://schemas.microsoft.com/office/drawing/2014/main" id="{87C287BD-5B0D-5713-CD39-BA8EA3B22CB3}"/>
                </a:ext>
              </a:extLst>
            </p:cNvPr>
            <p:cNvSpPr txBox="1"/>
            <p:nvPr/>
          </p:nvSpPr>
          <p:spPr>
            <a:xfrm>
              <a:off x="8238570" y="5194323"/>
              <a:ext cx="3075968" cy="1477328"/>
            </a:xfrm>
            <a:prstGeom prst="rect">
              <a:avLst/>
            </a:prstGeom>
            <a:noFill/>
          </p:spPr>
          <p:txBody>
            <a:bodyPr wrap="square">
              <a:spAutoFit/>
            </a:bodyPr>
            <a:lstStyle/>
            <a:p>
              <a:pPr algn="ctr"/>
              <a:r>
                <a:rPr lang="en-US" b="1" dirty="0" err="1"/>
                <a:t>Olowoyobiojo</a:t>
              </a:r>
              <a:r>
                <a:rPr lang="en-US" b="1" dirty="0"/>
                <a:t> </a:t>
              </a:r>
              <a:r>
                <a:rPr lang="en-US" b="1" dirty="0" err="1"/>
                <a:t>Sodiq</a:t>
              </a:r>
              <a:r>
                <a:rPr lang="en-US" b="1" dirty="0"/>
                <a:t> </a:t>
              </a:r>
              <a:r>
                <a:rPr lang="en-US" b="1" dirty="0" err="1"/>
                <a:t>Adekolade</a:t>
              </a:r>
              <a:endParaRPr lang="en-US" b="1" dirty="0" smtClean="0"/>
            </a:p>
            <a:p>
              <a:pPr algn="ctr"/>
              <a:r>
                <a:rPr lang="en-US" dirty="0" smtClean="0">
                  <a:latin typeface="Garamond" panose="02020404030301010803" pitchFamily="18" charset="0"/>
                </a:rPr>
                <a:t>University </a:t>
              </a:r>
              <a:r>
                <a:rPr lang="en-US" dirty="0">
                  <a:latin typeface="Garamond" panose="02020404030301010803" pitchFamily="18" charset="0"/>
                </a:rPr>
                <a:t>of </a:t>
              </a:r>
              <a:r>
                <a:rPr lang="en-US" dirty="0" smtClean="0">
                  <a:latin typeface="Garamond" panose="02020404030301010803" pitchFamily="18" charset="0"/>
                </a:rPr>
                <a:t>Lagos</a:t>
              </a:r>
            </a:p>
            <a:p>
              <a:pPr algn="ctr"/>
              <a:r>
                <a:rPr lang="en-US" dirty="0">
                  <a:latin typeface="Garamond" panose="02020404030301010803" pitchFamily="18" charset="0"/>
                </a:rPr>
                <a:t>Petroleum and Gas </a:t>
              </a:r>
              <a:r>
                <a:rPr lang="en-US" dirty="0" smtClean="0">
                  <a:latin typeface="Garamond" panose="02020404030301010803" pitchFamily="18" charset="0"/>
                </a:rPr>
                <a:t>Engineering</a:t>
              </a:r>
            </a:p>
            <a:p>
              <a:pPr algn="ctr"/>
              <a:r>
                <a:rPr lang="en-US" dirty="0" smtClean="0">
                  <a:latin typeface="Garamond" panose="02020404030301010803" pitchFamily="18" charset="0"/>
                </a:rPr>
                <a:t>Year 1</a:t>
              </a:r>
              <a:endParaRPr lang="en-US" dirty="0">
                <a:latin typeface="Garamond" panose="02020404030301010803" pitchFamily="18" charset="0"/>
              </a:endParaRPr>
            </a:p>
          </p:txBody>
        </p:sp>
        <p:pic>
          <p:nvPicPr>
            <p:cNvPr id="24" name="Picture 23"/>
            <p:cNvPicPr>
              <a:picLocks noChangeAspect="1"/>
            </p:cNvPicPr>
            <p:nvPr/>
          </p:nvPicPr>
          <p:blipFill>
            <a:blip r:embed="rId8"/>
            <a:stretch>
              <a:fillRect/>
            </a:stretch>
          </p:blipFill>
          <p:spPr>
            <a:xfrm>
              <a:off x="8406245" y="2309149"/>
              <a:ext cx="2608119" cy="2759947"/>
            </a:xfrm>
            <a:prstGeom prst="rect">
              <a:avLst/>
            </a:prstGeom>
          </p:spPr>
        </p:pic>
      </p:grpSp>
      <p:sp>
        <p:nvSpPr>
          <p:cNvPr id="4" name="TextBox 3"/>
          <p:cNvSpPr txBox="1"/>
          <p:nvPr/>
        </p:nvSpPr>
        <p:spPr>
          <a:xfrm>
            <a:off x="1475686" y="1530240"/>
            <a:ext cx="10870156" cy="369332"/>
          </a:xfrm>
          <a:prstGeom prst="rect">
            <a:avLst/>
          </a:prstGeom>
          <a:noFill/>
        </p:spPr>
        <p:txBody>
          <a:bodyPr wrap="square" rtlCol="0">
            <a:spAutoFit/>
          </a:bodyPr>
          <a:lstStyle/>
          <a:p>
            <a:r>
              <a:rPr lang="en-US" dirty="0" smtClean="0"/>
              <a:t>Major Contributor:</a:t>
            </a:r>
            <a:endParaRPr lang="en-US" dirty="0"/>
          </a:p>
        </p:txBody>
      </p:sp>
    </p:spTree>
    <p:extLst>
      <p:ext uri="{BB962C8B-B14F-4D97-AF65-F5344CB8AC3E}">
        <p14:creationId xmlns:p14="http://schemas.microsoft.com/office/powerpoint/2010/main" val="55372654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50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4" presetClass="entr" presetSubtype="10" fill="hold" nodeType="click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animEffect transition="in" filter="randombar(horizontal)">
                                      <p:cBhvr>
                                        <p:cTn id="19" dur="250"/>
                                        <p:tgtEl>
                                          <p:spTgt spid="4">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6" presetClass="entr" presetSubtype="0" fill="hold" nodeType="click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wipe(down)">
                                      <p:cBhvr>
                                        <p:cTn id="24" dur="290">
                                          <p:stCondLst>
                                            <p:cond delay="0"/>
                                          </p:stCondLst>
                                        </p:cTn>
                                        <p:tgtEl>
                                          <p:spTgt spid="15"/>
                                        </p:tgtEl>
                                      </p:cBhvr>
                                    </p:animEffect>
                                    <p:anim calcmode="lin" valueType="num">
                                      <p:cBhvr>
                                        <p:cTn id="25" dur="911" tmFilter="0,0; 0.14,0.36; 0.43,0.73; 0.71,0.91; 1.0,1.0">
                                          <p:stCondLst>
                                            <p:cond delay="0"/>
                                          </p:stCondLst>
                                        </p:cTn>
                                        <p:tgtEl>
                                          <p:spTgt spid="15"/>
                                        </p:tgtEl>
                                        <p:attrNameLst>
                                          <p:attrName>ppt_x</p:attrName>
                                        </p:attrNameLst>
                                      </p:cBhvr>
                                      <p:tavLst>
                                        <p:tav tm="0">
                                          <p:val>
                                            <p:strVal val="#ppt_x-0.25"/>
                                          </p:val>
                                        </p:tav>
                                        <p:tav tm="100000">
                                          <p:val>
                                            <p:strVal val="#ppt_x"/>
                                          </p:val>
                                        </p:tav>
                                      </p:tavLst>
                                    </p:anim>
                                    <p:anim calcmode="lin" valueType="num">
                                      <p:cBhvr>
                                        <p:cTn id="26" dur="332" tmFilter="0.0,0.0; 0.25,0.07; 0.50,0.2; 0.75,0.467; 1.0,1.0">
                                          <p:stCondLst>
                                            <p:cond delay="0"/>
                                          </p:stCondLst>
                                        </p:cTn>
                                        <p:tgtEl>
                                          <p:spTgt spid="15"/>
                                        </p:tgtEl>
                                        <p:attrNameLst>
                                          <p:attrName>ppt_y</p:attrName>
                                        </p:attrNameLst>
                                      </p:cBhvr>
                                      <p:tavLst>
                                        <p:tav tm="0" fmla="#ppt_y-sin(pi*$)/3">
                                          <p:val>
                                            <p:fltVal val="0.5"/>
                                          </p:val>
                                        </p:tav>
                                        <p:tav tm="100000">
                                          <p:val>
                                            <p:fltVal val="1"/>
                                          </p:val>
                                        </p:tav>
                                      </p:tavLst>
                                    </p:anim>
                                    <p:anim calcmode="lin" valueType="num">
                                      <p:cBhvr>
                                        <p:cTn id="27" dur="332" tmFilter="0, 0; 0.125,0.2665; 0.25,0.4; 0.375,0.465; 0.5,0.5;  0.625,0.535; 0.75,0.6; 0.875,0.7335; 1,1">
                                          <p:stCondLst>
                                            <p:cond delay="332"/>
                                          </p:stCondLst>
                                        </p:cTn>
                                        <p:tgtEl>
                                          <p:spTgt spid="15"/>
                                        </p:tgtEl>
                                        <p:attrNameLst>
                                          <p:attrName>ppt_y</p:attrName>
                                        </p:attrNameLst>
                                      </p:cBhvr>
                                      <p:tavLst>
                                        <p:tav tm="0" fmla="#ppt_y-sin(pi*$)/9">
                                          <p:val>
                                            <p:fltVal val="0"/>
                                          </p:val>
                                        </p:tav>
                                        <p:tav tm="100000">
                                          <p:val>
                                            <p:fltVal val="1"/>
                                          </p:val>
                                        </p:tav>
                                      </p:tavLst>
                                    </p:anim>
                                    <p:anim calcmode="lin" valueType="num">
                                      <p:cBhvr>
                                        <p:cTn id="28" dur="166" tmFilter="0, 0; 0.125,0.2665; 0.25,0.4; 0.375,0.465; 0.5,0.5;  0.625,0.535; 0.75,0.6; 0.875,0.7335; 1,1">
                                          <p:stCondLst>
                                            <p:cond delay="662"/>
                                          </p:stCondLst>
                                        </p:cTn>
                                        <p:tgtEl>
                                          <p:spTgt spid="15"/>
                                        </p:tgtEl>
                                        <p:attrNameLst>
                                          <p:attrName>ppt_y</p:attrName>
                                        </p:attrNameLst>
                                      </p:cBhvr>
                                      <p:tavLst>
                                        <p:tav tm="0" fmla="#ppt_y-sin(pi*$)/27">
                                          <p:val>
                                            <p:fltVal val="0"/>
                                          </p:val>
                                        </p:tav>
                                        <p:tav tm="100000">
                                          <p:val>
                                            <p:fltVal val="1"/>
                                          </p:val>
                                        </p:tav>
                                      </p:tavLst>
                                    </p:anim>
                                    <p:anim calcmode="lin" valueType="num">
                                      <p:cBhvr>
                                        <p:cTn id="29" dur="82" tmFilter="0, 0; 0.125,0.2665; 0.25,0.4; 0.375,0.465; 0.5,0.5;  0.625,0.535; 0.75,0.6; 0.875,0.7335; 1,1">
                                          <p:stCondLst>
                                            <p:cond delay="828"/>
                                          </p:stCondLst>
                                        </p:cTn>
                                        <p:tgtEl>
                                          <p:spTgt spid="15"/>
                                        </p:tgtEl>
                                        <p:attrNameLst>
                                          <p:attrName>ppt_y</p:attrName>
                                        </p:attrNameLst>
                                      </p:cBhvr>
                                      <p:tavLst>
                                        <p:tav tm="0" fmla="#ppt_y-sin(pi*$)/81">
                                          <p:val>
                                            <p:fltVal val="0"/>
                                          </p:val>
                                        </p:tav>
                                        <p:tav tm="100000">
                                          <p:val>
                                            <p:fltVal val="1"/>
                                          </p:val>
                                        </p:tav>
                                      </p:tavLst>
                                    </p:anim>
                                    <p:animScale>
                                      <p:cBhvr>
                                        <p:cTn id="30" dur="13">
                                          <p:stCondLst>
                                            <p:cond delay="325"/>
                                          </p:stCondLst>
                                        </p:cTn>
                                        <p:tgtEl>
                                          <p:spTgt spid="15"/>
                                        </p:tgtEl>
                                      </p:cBhvr>
                                      <p:to x="100000" y="60000"/>
                                    </p:animScale>
                                    <p:animScale>
                                      <p:cBhvr>
                                        <p:cTn id="31" dur="83" decel="50000">
                                          <p:stCondLst>
                                            <p:cond delay="338"/>
                                          </p:stCondLst>
                                        </p:cTn>
                                        <p:tgtEl>
                                          <p:spTgt spid="15"/>
                                        </p:tgtEl>
                                      </p:cBhvr>
                                      <p:to x="100000" y="100000"/>
                                    </p:animScale>
                                    <p:animScale>
                                      <p:cBhvr>
                                        <p:cTn id="32" dur="13">
                                          <p:stCondLst>
                                            <p:cond delay="656"/>
                                          </p:stCondLst>
                                        </p:cTn>
                                        <p:tgtEl>
                                          <p:spTgt spid="15"/>
                                        </p:tgtEl>
                                      </p:cBhvr>
                                      <p:to x="100000" y="80000"/>
                                    </p:animScale>
                                    <p:animScale>
                                      <p:cBhvr>
                                        <p:cTn id="33" dur="83" decel="50000">
                                          <p:stCondLst>
                                            <p:cond delay="669"/>
                                          </p:stCondLst>
                                        </p:cTn>
                                        <p:tgtEl>
                                          <p:spTgt spid="15"/>
                                        </p:tgtEl>
                                      </p:cBhvr>
                                      <p:to x="100000" y="100000"/>
                                    </p:animScale>
                                    <p:animScale>
                                      <p:cBhvr>
                                        <p:cTn id="34" dur="13">
                                          <p:stCondLst>
                                            <p:cond delay="821"/>
                                          </p:stCondLst>
                                        </p:cTn>
                                        <p:tgtEl>
                                          <p:spTgt spid="15"/>
                                        </p:tgtEl>
                                      </p:cBhvr>
                                      <p:to x="100000" y="90000"/>
                                    </p:animScale>
                                    <p:animScale>
                                      <p:cBhvr>
                                        <p:cTn id="35" dur="83" decel="50000">
                                          <p:stCondLst>
                                            <p:cond delay="834"/>
                                          </p:stCondLst>
                                        </p:cTn>
                                        <p:tgtEl>
                                          <p:spTgt spid="15"/>
                                        </p:tgtEl>
                                      </p:cBhvr>
                                      <p:to x="100000" y="100000"/>
                                    </p:animScale>
                                    <p:animScale>
                                      <p:cBhvr>
                                        <p:cTn id="36" dur="13">
                                          <p:stCondLst>
                                            <p:cond delay="904"/>
                                          </p:stCondLst>
                                        </p:cTn>
                                        <p:tgtEl>
                                          <p:spTgt spid="15"/>
                                        </p:tgtEl>
                                      </p:cBhvr>
                                      <p:to x="100000" y="95000"/>
                                    </p:animScale>
                                    <p:animScale>
                                      <p:cBhvr>
                                        <p:cTn id="37" dur="83" decel="50000">
                                          <p:stCondLst>
                                            <p:cond delay="917"/>
                                          </p:stCondLst>
                                        </p:cTn>
                                        <p:tgtEl>
                                          <p:spTgt spid="15"/>
                                        </p:tgtEl>
                                      </p:cBhvr>
                                      <p:to x="100000" y="100000"/>
                                    </p:animScale>
                                  </p:childTnLst>
                                </p:cTn>
                              </p:par>
                            </p:childTnLst>
                          </p:cTn>
                        </p:par>
                      </p:childTnLst>
                    </p:cTn>
                  </p:par>
                  <p:par>
                    <p:cTn id="38" fill="hold">
                      <p:stCondLst>
                        <p:cond delay="indefinite"/>
                      </p:stCondLst>
                      <p:childTnLst>
                        <p:par>
                          <p:cTn id="39" fill="hold">
                            <p:stCondLst>
                              <p:cond delay="0"/>
                            </p:stCondLst>
                            <p:childTnLst>
                              <p:par>
                                <p:cTn id="40" presetID="26" presetClass="entr" presetSubtype="0" fill="hold" nodeType="clickEffect">
                                  <p:stCondLst>
                                    <p:cond delay="0"/>
                                  </p:stCondLst>
                                  <p:childTnLst>
                                    <p:set>
                                      <p:cBhvr>
                                        <p:cTn id="41" dur="1" fill="hold">
                                          <p:stCondLst>
                                            <p:cond delay="0"/>
                                          </p:stCondLst>
                                        </p:cTn>
                                        <p:tgtEl>
                                          <p:spTgt spid="21"/>
                                        </p:tgtEl>
                                        <p:attrNameLst>
                                          <p:attrName>style.visibility</p:attrName>
                                        </p:attrNameLst>
                                      </p:cBhvr>
                                      <p:to>
                                        <p:strVal val="visible"/>
                                      </p:to>
                                    </p:set>
                                    <p:animEffect transition="in" filter="wipe(down)">
                                      <p:cBhvr>
                                        <p:cTn id="42" dur="290">
                                          <p:stCondLst>
                                            <p:cond delay="0"/>
                                          </p:stCondLst>
                                        </p:cTn>
                                        <p:tgtEl>
                                          <p:spTgt spid="21"/>
                                        </p:tgtEl>
                                      </p:cBhvr>
                                    </p:animEffect>
                                    <p:anim calcmode="lin" valueType="num">
                                      <p:cBhvr>
                                        <p:cTn id="43" dur="911" tmFilter="0,0; 0.14,0.36; 0.43,0.73; 0.71,0.91; 1.0,1.0">
                                          <p:stCondLst>
                                            <p:cond delay="0"/>
                                          </p:stCondLst>
                                        </p:cTn>
                                        <p:tgtEl>
                                          <p:spTgt spid="21"/>
                                        </p:tgtEl>
                                        <p:attrNameLst>
                                          <p:attrName>ppt_x</p:attrName>
                                        </p:attrNameLst>
                                      </p:cBhvr>
                                      <p:tavLst>
                                        <p:tav tm="0">
                                          <p:val>
                                            <p:strVal val="#ppt_x-0.25"/>
                                          </p:val>
                                        </p:tav>
                                        <p:tav tm="100000">
                                          <p:val>
                                            <p:strVal val="#ppt_x"/>
                                          </p:val>
                                        </p:tav>
                                      </p:tavLst>
                                    </p:anim>
                                    <p:anim calcmode="lin" valueType="num">
                                      <p:cBhvr>
                                        <p:cTn id="44" dur="332" tmFilter="0.0,0.0; 0.25,0.07; 0.50,0.2; 0.75,0.467; 1.0,1.0">
                                          <p:stCondLst>
                                            <p:cond delay="0"/>
                                          </p:stCondLst>
                                        </p:cTn>
                                        <p:tgtEl>
                                          <p:spTgt spid="21"/>
                                        </p:tgtEl>
                                        <p:attrNameLst>
                                          <p:attrName>ppt_y</p:attrName>
                                        </p:attrNameLst>
                                      </p:cBhvr>
                                      <p:tavLst>
                                        <p:tav tm="0" fmla="#ppt_y-sin(pi*$)/3">
                                          <p:val>
                                            <p:fltVal val="0.5"/>
                                          </p:val>
                                        </p:tav>
                                        <p:tav tm="100000">
                                          <p:val>
                                            <p:fltVal val="1"/>
                                          </p:val>
                                        </p:tav>
                                      </p:tavLst>
                                    </p:anim>
                                    <p:anim calcmode="lin" valueType="num">
                                      <p:cBhvr>
                                        <p:cTn id="45" dur="332" tmFilter="0, 0; 0.125,0.2665; 0.25,0.4; 0.375,0.465; 0.5,0.5;  0.625,0.535; 0.75,0.6; 0.875,0.7335; 1,1">
                                          <p:stCondLst>
                                            <p:cond delay="332"/>
                                          </p:stCondLst>
                                        </p:cTn>
                                        <p:tgtEl>
                                          <p:spTgt spid="21"/>
                                        </p:tgtEl>
                                        <p:attrNameLst>
                                          <p:attrName>ppt_y</p:attrName>
                                        </p:attrNameLst>
                                      </p:cBhvr>
                                      <p:tavLst>
                                        <p:tav tm="0" fmla="#ppt_y-sin(pi*$)/9">
                                          <p:val>
                                            <p:fltVal val="0"/>
                                          </p:val>
                                        </p:tav>
                                        <p:tav tm="100000">
                                          <p:val>
                                            <p:fltVal val="1"/>
                                          </p:val>
                                        </p:tav>
                                      </p:tavLst>
                                    </p:anim>
                                    <p:anim calcmode="lin" valueType="num">
                                      <p:cBhvr>
                                        <p:cTn id="46" dur="166" tmFilter="0, 0; 0.125,0.2665; 0.25,0.4; 0.375,0.465; 0.5,0.5;  0.625,0.535; 0.75,0.6; 0.875,0.7335; 1,1">
                                          <p:stCondLst>
                                            <p:cond delay="662"/>
                                          </p:stCondLst>
                                        </p:cTn>
                                        <p:tgtEl>
                                          <p:spTgt spid="21"/>
                                        </p:tgtEl>
                                        <p:attrNameLst>
                                          <p:attrName>ppt_y</p:attrName>
                                        </p:attrNameLst>
                                      </p:cBhvr>
                                      <p:tavLst>
                                        <p:tav tm="0" fmla="#ppt_y-sin(pi*$)/27">
                                          <p:val>
                                            <p:fltVal val="0"/>
                                          </p:val>
                                        </p:tav>
                                        <p:tav tm="100000">
                                          <p:val>
                                            <p:fltVal val="1"/>
                                          </p:val>
                                        </p:tav>
                                      </p:tavLst>
                                    </p:anim>
                                    <p:anim calcmode="lin" valueType="num">
                                      <p:cBhvr>
                                        <p:cTn id="47" dur="82" tmFilter="0, 0; 0.125,0.2665; 0.25,0.4; 0.375,0.465; 0.5,0.5;  0.625,0.535; 0.75,0.6; 0.875,0.7335; 1,1">
                                          <p:stCondLst>
                                            <p:cond delay="828"/>
                                          </p:stCondLst>
                                        </p:cTn>
                                        <p:tgtEl>
                                          <p:spTgt spid="21"/>
                                        </p:tgtEl>
                                        <p:attrNameLst>
                                          <p:attrName>ppt_y</p:attrName>
                                        </p:attrNameLst>
                                      </p:cBhvr>
                                      <p:tavLst>
                                        <p:tav tm="0" fmla="#ppt_y-sin(pi*$)/81">
                                          <p:val>
                                            <p:fltVal val="0"/>
                                          </p:val>
                                        </p:tav>
                                        <p:tav tm="100000">
                                          <p:val>
                                            <p:fltVal val="1"/>
                                          </p:val>
                                        </p:tav>
                                      </p:tavLst>
                                    </p:anim>
                                    <p:animScale>
                                      <p:cBhvr>
                                        <p:cTn id="48" dur="13">
                                          <p:stCondLst>
                                            <p:cond delay="325"/>
                                          </p:stCondLst>
                                        </p:cTn>
                                        <p:tgtEl>
                                          <p:spTgt spid="21"/>
                                        </p:tgtEl>
                                      </p:cBhvr>
                                      <p:to x="100000" y="60000"/>
                                    </p:animScale>
                                    <p:animScale>
                                      <p:cBhvr>
                                        <p:cTn id="49" dur="83" decel="50000">
                                          <p:stCondLst>
                                            <p:cond delay="338"/>
                                          </p:stCondLst>
                                        </p:cTn>
                                        <p:tgtEl>
                                          <p:spTgt spid="21"/>
                                        </p:tgtEl>
                                      </p:cBhvr>
                                      <p:to x="100000" y="100000"/>
                                    </p:animScale>
                                    <p:animScale>
                                      <p:cBhvr>
                                        <p:cTn id="50" dur="13">
                                          <p:stCondLst>
                                            <p:cond delay="656"/>
                                          </p:stCondLst>
                                        </p:cTn>
                                        <p:tgtEl>
                                          <p:spTgt spid="21"/>
                                        </p:tgtEl>
                                      </p:cBhvr>
                                      <p:to x="100000" y="80000"/>
                                    </p:animScale>
                                    <p:animScale>
                                      <p:cBhvr>
                                        <p:cTn id="51" dur="83" decel="50000">
                                          <p:stCondLst>
                                            <p:cond delay="669"/>
                                          </p:stCondLst>
                                        </p:cTn>
                                        <p:tgtEl>
                                          <p:spTgt spid="21"/>
                                        </p:tgtEl>
                                      </p:cBhvr>
                                      <p:to x="100000" y="100000"/>
                                    </p:animScale>
                                    <p:animScale>
                                      <p:cBhvr>
                                        <p:cTn id="52" dur="13">
                                          <p:stCondLst>
                                            <p:cond delay="821"/>
                                          </p:stCondLst>
                                        </p:cTn>
                                        <p:tgtEl>
                                          <p:spTgt spid="21"/>
                                        </p:tgtEl>
                                      </p:cBhvr>
                                      <p:to x="100000" y="90000"/>
                                    </p:animScale>
                                    <p:animScale>
                                      <p:cBhvr>
                                        <p:cTn id="53" dur="83" decel="50000">
                                          <p:stCondLst>
                                            <p:cond delay="834"/>
                                          </p:stCondLst>
                                        </p:cTn>
                                        <p:tgtEl>
                                          <p:spTgt spid="21"/>
                                        </p:tgtEl>
                                      </p:cBhvr>
                                      <p:to x="100000" y="100000"/>
                                    </p:animScale>
                                    <p:animScale>
                                      <p:cBhvr>
                                        <p:cTn id="54" dur="13">
                                          <p:stCondLst>
                                            <p:cond delay="904"/>
                                          </p:stCondLst>
                                        </p:cTn>
                                        <p:tgtEl>
                                          <p:spTgt spid="21"/>
                                        </p:tgtEl>
                                      </p:cBhvr>
                                      <p:to x="100000" y="95000"/>
                                    </p:animScale>
                                    <p:animScale>
                                      <p:cBhvr>
                                        <p:cTn id="55" dur="83" decel="50000">
                                          <p:stCondLst>
                                            <p:cond delay="917"/>
                                          </p:stCondLst>
                                        </p:cTn>
                                        <p:tgtEl>
                                          <p:spTgt spid="21"/>
                                        </p:tgtEl>
                                      </p:cBhvr>
                                      <p:to x="100000" y="100000"/>
                                    </p:animScale>
                                  </p:childTnLst>
                                </p:cTn>
                              </p:par>
                            </p:childTnLst>
                          </p:cTn>
                        </p:par>
                      </p:childTnLst>
                    </p:cTn>
                  </p:par>
                  <p:par>
                    <p:cTn id="56" fill="hold">
                      <p:stCondLst>
                        <p:cond delay="indefinite"/>
                      </p:stCondLst>
                      <p:childTnLst>
                        <p:par>
                          <p:cTn id="57" fill="hold">
                            <p:stCondLst>
                              <p:cond delay="0"/>
                            </p:stCondLst>
                            <p:childTnLst>
                              <p:par>
                                <p:cTn id="58" presetID="26" presetClass="entr" presetSubtype="0" fill="hold" nodeType="clickEffect">
                                  <p:stCondLst>
                                    <p:cond delay="0"/>
                                  </p:stCondLst>
                                  <p:childTnLst>
                                    <p:set>
                                      <p:cBhvr>
                                        <p:cTn id="59" dur="1" fill="hold">
                                          <p:stCondLst>
                                            <p:cond delay="0"/>
                                          </p:stCondLst>
                                        </p:cTn>
                                        <p:tgtEl>
                                          <p:spTgt spid="18"/>
                                        </p:tgtEl>
                                        <p:attrNameLst>
                                          <p:attrName>style.visibility</p:attrName>
                                        </p:attrNameLst>
                                      </p:cBhvr>
                                      <p:to>
                                        <p:strVal val="visible"/>
                                      </p:to>
                                    </p:set>
                                    <p:animEffect transition="in" filter="wipe(down)">
                                      <p:cBhvr>
                                        <p:cTn id="60" dur="290">
                                          <p:stCondLst>
                                            <p:cond delay="0"/>
                                          </p:stCondLst>
                                        </p:cTn>
                                        <p:tgtEl>
                                          <p:spTgt spid="18"/>
                                        </p:tgtEl>
                                      </p:cBhvr>
                                    </p:animEffect>
                                    <p:anim calcmode="lin" valueType="num">
                                      <p:cBhvr>
                                        <p:cTn id="61" dur="911" tmFilter="0,0; 0.14,0.36; 0.43,0.73; 0.71,0.91; 1.0,1.0">
                                          <p:stCondLst>
                                            <p:cond delay="0"/>
                                          </p:stCondLst>
                                        </p:cTn>
                                        <p:tgtEl>
                                          <p:spTgt spid="18"/>
                                        </p:tgtEl>
                                        <p:attrNameLst>
                                          <p:attrName>ppt_x</p:attrName>
                                        </p:attrNameLst>
                                      </p:cBhvr>
                                      <p:tavLst>
                                        <p:tav tm="0">
                                          <p:val>
                                            <p:strVal val="#ppt_x-0.25"/>
                                          </p:val>
                                        </p:tav>
                                        <p:tav tm="100000">
                                          <p:val>
                                            <p:strVal val="#ppt_x"/>
                                          </p:val>
                                        </p:tav>
                                      </p:tavLst>
                                    </p:anim>
                                    <p:anim calcmode="lin" valueType="num">
                                      <p:cBhvr>
                                        <p:cTn id="62" dur="332" tmFilter="0.0,0.0; 0.25,0.07; 0.50,0.2; 0.75,0.467; 1.0,1.0">
                                          <p:stCondLst>
                                            <p:cond delay="0"/>
                                          </p:stCondLst>
                                        </p:cTn>
                                        <p:tgtEl>
                                          <p:spTgt spid="18"/>
                                        </p:tgtEl>
                                        <p:attrNameLst>
                                          <p:attrName>ppt_y</p:attrName>
                                        </p:attrNameLst>
                                      </p:cBhvr>
                                      <p:tavLst>
                                        <p:tav tm="0" fmla="#ppt_y-sin(pi*$)/3">
                                          <p:val>
                                            <p:fltVal val="0.5"/>
                                          </p:val>
                                        </p:tav>
                                        <p:tav tm="100000">
                                          <p:val>
                                            <p:fltVal val="1"/>
                                          </p:val>
                                        </p:tav>
                                      </p:tavLst>
                                    </p:anim>
                                    <p:anim calcmode="lin" valueType="num">
                                      <p:cBhvr>
                                        <p:cTn id="63" dur="332" tmFilter="0, 0; 0.125,0.2665; 0.25,0.4; 0.375,0.465; 0.5,0.5;  0.625,0.535; 0.75,0.6; 0.875,0.7335; 1,1">
                                          <p:stCondLst>
                                            <p:cond delay="332"/>
                                          </p:stCondLst>
                                        </p:cTn>
                                        <p:tgtEl>
                                          <p:spTgt spid="18"/>
                                        </p:tgtEl>
                                        <p:attrNameLst>
                                          <p:attrName>ppt_y</p:attrName>
                                        </p:attrNameLst>
                                      </p:cBhvr>
                                      <p:tavLst>
                                        <p:tav tm="0" fmla="#ppt_y-sin(pi*$)/9">
                                          <p:val>
                                            <p:fltVal val="0"/>
                                          </p:val>
                                        </p:tav>
                                        <p:tav tm="100000">
                                          <p:val>
                                            <p:fltVal val="1"/>
                                          </p:val>
                                        </p:tav>
                                      </p:tavLst>
                                    </p:anim>
                                    <p:anim calcmode="lin" valueType="num">
                                      <p:cBhvr>
                                        <p:cTn id="64" dur="166" tmFilter="0, 0; 0.125,0.2665; 0.25,0.4; 0.375,0.465; 0.5,0.5;  0.625,0.535; 0.75,0.6; 0.875,0.7335; 1,1">
                                          <p:stCondLst>
                                            <p:cond delay="662"/>
                                          </p:stCondLst>
                                        </p:cTn>
                                        <p:tgtEl>
                                          <p:spTgt spid="18"/>
                                        </p:tgtEl>
                                        <p:attrNameLst>
                                          <p:attrName>ppt_y</p:attrName>
                                        </p:attrNameLst>
                                      </p:cBhvr>
                                      <p:tavLst>
                                        <p:tav tm="0" fmla="#ppt_y-sin(pi*$)/27">
                                          <p:val>
                                            <p:fltVal val="0"/>
                                          </p:val>
                                        </p:tav>
                                        <p:tav tm="100000">
                                          <p:val>
                                            <p:fltVal val="1"/>
                                          </p:val>
                                        </p:tav>
                                      </p:tavLst>
                                    </p:anim>
                                    <p:anim calcmode="lin" valueType="num">
                                      <p:cBhvr>
                                        <p:cTn id="65" dur="82" tmFilter="0, 0; 0.125,0.2665; 0.25,0.4; 0.375,0.465; 0.5,0.5;  0.625,0.535; 0.75,0.6; 0.875,0.7335; 1,1">
                                          <p:stCondLst>
                                            <p:cond delay="828"/>
                                          </p:stCondLst>
                                        </p:cTn>
                                        <p:tgtEl>
                                          <p:spTgt spid="18"/>
                                        </p:tgtEl>
                                        <p:attrNameLst>
                                          <p:attrName>ppt_y</p:attrName>
                                        </p:attrNameLst>
                                      </p:cBhvr>
                                      <p:tavLst>
                                        <p:tav tm="0" fmla="#ppt_y-sin(pi*$)/81">
                                          <p:val>
                                            <p:fltVal val="0"/>
                                          </p:val>
                                        </p:tav>
                                        <p:tav tm="100000">
                                          <p:val>
                                            <p:fltVal val="1"/>
                                          </p:val>
                                        </p:tav>
                                      </p:tavLst>
                                    </p:anim>
                                    <p:animScale>
                                      <p:cBhvr>
                                        <p:cTn id="66" dur="13">
                                          <p:stCondLst>
                                            <p:cond delay="325"/>
                                          </p:stCondLst>
                                        </p:cTn>
                                        <p:tgtEl>
                                          <p:spTgt spid="18"/>
                                        </p:tgtEl>
                                      </p:cBhvr>
                                      <p:to x="100000" y="60000"/>
                                    </p:animScale>
                                    <p:animScale>
                                      <p:cBhvr>
                                        <p:cTn id="67" dur="83" decel="50000">
                                          <p:stCondLst>
                                            <p:cond delay="338"/>
                                          </p:stCondLst>
                                        </p:cTn>
                                        <p:tgtEl>
                                          <p:spTgt spid="18"/>
                                        </p:tgtEl>
                                      </p:cBhvr>
                                      <p:to x="100000" y="100000"/>
                                    </p:animScale>
                                    <p:animScale>
                                      <p:cBhvr>
                                        <p:cTn id="68" dur="13">
                                          <p:stCondLst>
                                            <p:cond delay="656"/>
                                          </p:stCondLst>
                                        </p:cTn>
                                        <p:tgtEl>
                                          <p:spTgt spid="18"/>
                                        </p:tgtEl>
                                      </p:cBhvr>
                                      <p:to x="100000" y="80000"/>
                                    </p:animScale>
                                    <p:animScale>
                                      <p:cBhvr>
                                        <p:cTn id="69" dur="83" decel="50000">
                                          <p:stCondLst>
                                            <p:cond delay="669"/>
                                          </p:stCondLst>
                                        </p:cTn>
                                        <p:tgtEl>
                                          <p:spTgt spid="18"/>
                                        </p:tgtEl>
                                      </p:cBhvr>
                                      <p:to x="100000" y="100000"/>
                                    </p:animScale>
                                    <p:animScale>
                                      <p:cBhvr>
                                        <p:cTn id="70" dur="13">
                                          <p:stCondLst>
                                            <p:cond delay="821"/>
                                          </p:stCondLst>
                                        </p:cTn>
                                        <p:tgtEl>
                                          <p:spTgt spid="18"/>
                                        </p:tgtEl>
                                      </p:cBhvr>
                                      <p:to x="100000" y="90000"/>
                                    </p:animScale>
                                    <p:animScale>
                                      <p:cBhvr>
                                        <p:cTn id="71" dur="83" decel="50000">
                                          <p:stCondLst>
                                            <p:cond delay="834"/>
                                          </p:stCondLst>
                                        </p:cTn>
                                        <p:tgtEl>
                                          <p:spTgt spid="18"/>
                                        </p:tgtEl>
                                      </p:cBhvr>
                                      <p:to x="100000" y="100000"/>
                                    </p:animScale>
                                    <p:animScale>
                                      <p:cBhvr>
                                        <p:cTn id="72" dur="13">
                                          <p:stCondLst>
                                            <p:cond delay="904"/>
                                          </p:stCondLst>
                                        </p:cTn>
                                        <p:tgtEl>
                                          <p:spTgt spid="18"/>
                                        </p:tgtEl>
                                      </p:cBhvr>
                                      <p:to x="100000" y="95000"/>
                                    </p:animScale>
                                    <p:animScale>
                                      <p:cBhvr>
                                        <p:cTn id="73" dur="83" decel="50000">
                                          <p:stCondLst>
                                            <p:cond delay="917"/>
                                          </p:stCondLst>
                                        </p:cTn>
                                        <p:tgtEl>
                                          <p:spTgt spid="18"/>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83127" y="529936"/>
            <a:ext cx="12192000" cy="6328064"/>
          </a:xfrm>
          <a:prstGeom prst="rect">
            <a:avLst/>
          </a:prstGeom>
        </p:spPr>
      </p:pic>
      <p:sp>
        <p:nvSpPr>
          <p:cNvPr id="2" name="Title 1"/>
          <p:cNvSpPr>
            <a:spLocks noGrp="1"/>
          </p:cNvSpPr>
          <p:nvPr>
            <p:ph type="title"/>
          </p:nvPr>
        </p:nvSpPr>
        <p:spPr>
          <a:xfrm>
            <a:off x="0" y="0"/>
            <a:ext cx="12192000" cy="529936"/>
          </a:xfrm>
          <a:ln>
            <a:solidFill>
              <a:schemeClr val="tx1"/>
            </a:solidFill>
          </a:ln>
        </p:spPr>
        <p:style>
          <a:lnRef idx="2">
            <a:schemeClr val="dk1"/>
          </a:lnRef>
          <a:fillRef idx="1">
            <a:schemeClr val="lt1"/>
          </a:fillRef>
          <a:effectRef idx="0">
            <a:schemeClr val="dk1"/>
          </a:effectRef>
          <a:fontRef idx="minor">
            <a:schemeClr val="dk1"/>
          </a:fontRef>
        </p:style>
        <p:txBody>
          <a:bodyPr>
            <a:normAutofit fontScale="90000"/>
          </a:bodyPr>
          <a:lstStyle/>
          <a:p>
            <a:pPr algn="ctr"/>
            <a:r>
              <a:rPr lang="en-US" dirty="0" smtClean="0"/>
              <a:t>CASE CONSIDERED FOR THE PROJECT</a:t>
            </a:r>
            <a:endParaRPr lang="en-US" dirty="0"/>
          </a:p>
        </p:txBody>
      </p:sp>
    </p:spTree>
    <p:extLst>
      <p:ext uri="{BB962C8B-B14F-4D97-AF65-F5344CB8AC3E}">
        <p14:creationId xmlns:p14="http://schemas.microsoft.com/office/powerpoint/2010/main" val="1351305122"/>
      </p:ext>
    </p:extLst>
  </p:cSld>
  <p:clrMapOvr>
    <a:masterClrMapping/>
  </p:clrMapOvr>
  <mc:AlternateContent xmlns:mc="http://schemas.openxmlformats.org/markup-compatibility/2006">
    <mc:Choice xmlns:p14="http://schemas.microsoft.com/office/powerpoint/2010/main" Requires="p14">
      <p:transition spd="slow" p14:dur="1600">
        <p14:conveyor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37"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barn(outVertical)">
                                      <p:cBhvr>
                                        <p:cTn id="1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0"/>
            <a:ext cx="12192000" cy="602672"/>
          </a:xfrm>
          <a:ln>
            <a:solidFill>
              <a:schemeClr val="tx1"/>
            </a:solidFill>
          </a:ln>
        </p:spPr>
        <p:style>
          <a:lnRef idx="2">
            <a:schemeClr val="dk1"/>
          </a:lnRef>
          <a:fillRef idx="1">
            <a:schemeClr val="lt1"/>
          </a:fillRef>
          <a:effectRef idx="0">
            <a:schemeClr val="dk1"/>
          </a:effectRef>
          <a:fontRef idx="minor">
            <a:schemeClr val="dk1"/>
          </a:fontRef>
        </p:style>
        <p:txBody>
          <a:bodyPr>
            <a:normAutofit/>
          </a:bodyPr>
          <a:lstStyle/>
          <a:p>
            <a:pPr algn="ctr"/>
            <a:r>
              <a:rPr lang="en-US" dirty="0" smtClean="0"/>
              <a:t>CASE CONSIDERED FOR THE PROJECT</a:t>
            </a:r>
            <a:endParaRPr lang="en-US" dirty="0"/>
          </a:p>
        </p:txBody>
      </p:sp>
      <p:pic>
        <p:nvPicPr>
          <p:cNvPr id="5" name="Picture 4"/>
          <p:cNvPicPr>
            <a:picLocks noChangeAspect="1"/>
          </p:cNvPicPr>
          <p:nvPr/>
        </p:nvPicPr>
        <p:blipFill>
          <a:blip r:embed="rId2"/>
          <a:stretch>
            <a:fillRect/>
          </a:stretch>
        </p:blipFill>
        <p:spPr>
          <a:xfrm>
            <a:off x="0" y="498763"/>
            <a:ext cx="12192000" cy="6255327"/>
          </a:xfrm>
          <a:prstGeom prst="rect">
            <a:avLst/>
          </a:prstGeom>
        </p:spPr>
      </p:pic>
    </p:spTree>
    <p:extLst>
      <p:ext uri="{BB962C8B-B14F-4D97-AF65-F5344CB8AC3E}">
        <p14:creationId xmlns:p14="http://schemas.microsoft.com/office/powerpoint/2010/main" val="1827534593"/>
      </p:ext>
    </p:extLst>
  </p:cSld>
  <p:clrMapOvr>
    <a:masterClrMapping/>
  </p:clrMapOvr>
  <mc:AlternateContent xmlns:mc="http://schemas.openxmlformats.org/markup-compatibility/2006">
    <mc:Choice xmlns:p14="http://schemas.microsoft.com/office/powerpoint/2010/main" Requires="p14">
      <p:transition spd="slow" p14:dur="800">
        <p14:flythrough dir="ou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outVertic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2"/>
          <a:stretch/>
        </a:blipFill>
        <a:effectLst/>
      </p:bgPr>
    </p:bg>
    <p:spTree>
      <p:nvGrpSpPr>
        <p:cNvPr id="1" name=""/>
        <p:cNvGrpSpPr/>
        <p:nvPr/>
      </p:nvGrpSpPr>
      <p:grpSpPr>
        <a:xfrm>
          <a:off x="0" y="0"/>
          <a:ext cx="0" cy="0"/>
          <a:chOff x="0" y="0"/>
          <a:chExt cx="0" cy="0"/>
        </a:xfrm>
      </p:grpSpPr>
      <p:sp>
        <p:nvSpPr>
          <p:cNvPr id="33" name="Rectangle 35">
            <a:extLst>
              <a:ext uri="{FF2B5EF4-FFF2-40B4-BE49-F238E27FC236}">
                <a16:creationId xmlns:a16="http://schemas.microsoft.com/office/drawing/2014/main" id="{936FA072-D541-4EE8-9DC6-513AAB2B95D4}"/>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1"/>
            <a:ext cx="11184467"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37">
            <a:extLst>
              <a:ext uri="{FF2B5EF4-FFF2-40B4-BE49-F238E27FC236}">
                <a16:creationId xmlns:a16="http://schemas.microsoft.com/office/drawing/2014/main" id="{2BD4AA0B-889E-42F1-8C61-06B590988062}"/>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35" name="Rectangle 39">
            <a:extLst>
              <a:ext uri="{FF2B5EF4-FFF2-40B4-BE49-F238E27FC236}">
                <a16:creationId xmlns:a16="http://schemas.microsoft.com/office/drawing/2014/main" id="{27A27B9E-2573-4972-8BC6-6FC372B9F644}"/>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41">
            <a:extLst>
              <a:ext uri="{FF2B5EF4-FFF2-40B4-BE49-F238E27FC236}">
                <a16:creationId xmlns:a16="http://schemas.microsoft.com/office/drawing/2014/main" id="{A2684A4E-2FEB-456B-BFC9-4FEA3CCD569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ctrTitle"/>
          </p:nvPr>
        </p:nvSpPr>
        <p:spPr>
          <a:xfrm>
            <a:off x="1808936" y="2811270"/>
            <a:ext cx="3473753" cy="1338725"/>
          </a:xfrm>
        </p:spPr>
        <p:txBody>
          <a:bodyPr>
            <a:normAutofit/>
          </a:bodyPr>
          <a:lstStyle/>
          <a:p>
            <a:pPr algn="l"/>
            <a:r>
              <a:rPr lang="en-US" dirty="0"/>
              <a:t>Problems Encountered</a:t>
            </a:r>
            <a:endParaRPr lang="en-US" dirty="0">
              <a:cs typeface="Arial"/>
            </a:endParaRPr>
          </a:p>
        </p:txBody>
      </p:sp>
      <p:grpSp>
        <p:nvGrpSpPr>
          <p:cNvPr id="16" name="Group 15"/>
          <p:cNvGrpSpPr/>
          <p:nvPr/>
        </p:nvGrpSpPr>
        <p:grpSpPr>
          <a:xfrm>
            <a:off x="6280264" y="553351"/>
            <a:ext cx="5295778" cy="5722812"/>
            <a:chOff x="6280264" y="553351"/>
            <a:chExt cx="5295778" cy="5722812"/>
          </a:xfrm>
        </p:grpSpPr>
        <p:sp>
          <p:nvSpPr>
            <p:cNvPr id="4" name="Rounded Rectangle 3"/>
            <p:cNvSpPr/>
            <p:nvPr/>
          </p:nvSpPr>
          <p:spPr>
            <a:xfrm>
              <a:off x="6280264" y="553351"/>
              <a:ext cx="5295778" cy="1204802"/>
            </a:xfrm>
            <a:prstGeom prst="roundRect">
              <a:avLst>
                <a:gd name="adj" fmla="val 10000"/>
              </a:avLst>
            </a:prstGeom>
          </p:spPr>
          <p:style>
            <a:lnRef idx="0">
              <a:schemeClr val="dk1">
                <a:hueOff val="0"/>
                <a:satOff val="0"/>
                <a:lumOff val="0"/>
                <a:alphaOff val="0"/>
              </a:schemeClr>
            </a:lnRef>
            <a:fillRef idx="1">
              <a:schemeClr val="bg1">
                <a:lumMod val="95000"/>
                <a:hueOff val="0"/>
                <a:satOff val="0"/>
                <a:lumOff val="0"/>
                <a:alphaOff val="0"/>
              </a:schemeClr>
            </a:fillRef>
            <a:effectRef idx="0">
              <a:schemeClr val="bg1">
                <a:lumMod val="95000"/>
                <a:hueOff val="0"/>
                <a:satOff val="0"/>
                <a:lumOff val="0"/>
                <a:alphaOff val="0"/>
              </a:schemeClr>
            </a:effectRef>
            <a:fontRef idx="minor">
              <a:schemeClr val="dk1">
                <a:hueOff val="0"/>
                <a:satOff val="0"/>
                <a:lumOff val="0"/>
                <a:alphaOff val="0"/>
              </a:schemeClr>
            </a:fontRef>
          </p:style>
        </p:sp>
        <p:sp>
          <p:nvSpPr>
            <p:cNvPr id="5" name="Rectangle 4" descr="Users"/>
            <p:cNvSpPr/>
            <p:nvPr/>
          </p:nvSpPr>
          <p:spPr>
            <a:xfrm>
              <a:off x="6644716" y="824431"/>
              <a:ext cx="662641" cy="662641"/>
            </a:xfrm>
            <a:prstGeom prst="rect">
              <a:avLst/>
            </a:prstGeom>
            <a:blipFill>
              <a:blip r:embed="rId4">
                <a:extLst>
                  <a:ext uri="{28A0092B-C50C-407E-A947-70E740481C1C}">
                    <a14:useLocalDpi xmlns:a14="http://schemas.microsoft.com/office/drawing/2010/main" val="0"/>
                  </a:ext>
                  <a:ext uri="{96DAC541-7B7A-43D3-8B79-37D633B846F1}">
                    <asvg:svgBlip xmlns="" xmlns:asvg="http://schemas.microsoft.com/office/drawing/2016/SVG/main" xmlns:dgm="http://schemas.openxmlformats.org/drawingml/2006/diagram" r:embed="rId5"/>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6" name="Freeform 5"/>
            <p:cNvSpPr/>
            <p:nvPr/>
          </p:nvSpPr>
          <p:spPr>
            <a:xfrm>
              <a:off x="7671811" y="553351"/>
              <a:ext cx="3904230" cy="1204802"/>
            </a:xfrm>
            <a:custGeom>
              <a:avLst/>
              <a:gdLst>
                <a:gd name="connsiteX0" fmla="*/ 0 w 3904230"/>
                <a:gd name="connsiteY0" fmla="*/ 0 h 1204802"/>
                <a:gd name="connsiteX1" fmla="*/ 3904230 w 3904230"/>
                <a:gd name="connsiteY1" fmla="*/ 0 h 1204802"/>
                <a:gd name="connsiteX2" fmla="*/ 3904230 w 3904230"/>
                <a:gd name="connsiteY2" fmla="*/ 1204802 h 1204802"/>
                <a:gd name="connsiteX3" fmla="*/ 0 w 3904230"/>
                <a:gd name="connsiteY3" fmla="*/ 1204802 h 1204802"/>
                <a:gd name="connsiteX4" fmla="*/ 0 w 3904230"/>
                <a:gd name="connsiteY4" fmla="*/ 0 h 12048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04230" h="1204802">
                  <a:moveTo>
                    <a:pt x="0" y="0"/>
                  </a:moveTo>
                  <a:lnTo>
                    <a:pt x="3904230" y="0"/>
                  </a:lnTo>
                  <a:lnTo>
                    <a:pt x="3904230" y="1204802"/>
                  </a:lnTo>
                  <a:lnTo>
                    <a:pt x="0" y="1204802"/>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27508" tIns="127508" rIns="127508" bIns="127508" numCol="1" spcCol="1270" anchor="ctr" anchorCtr="0">
              <a:noAutofit/>
            </a:bodyPr>
            <a:lstStyle/>
            <a:p>
              <a:pPr lvl="0" algn="l" defTabSz="977900">
                <a:lnSpc>
                  <a:spcPct val="90000"/>
                </a:lnSpc>
                <a:spcBef>
                  <a:spcPct val="0"/>
                </a:spcBef>
                <a:spcAft>
                  <a:spcPct val="35000"/>
                </a:spcAft>
              </a:pPr>
              <a:r>
                <a:rPr lang="en-US" sz="2200" kern="1200" dirty="0"/>
                <a:t>Team members commitment</a:t>
              </a:r>
            </a:p>
          </p:txBody>
        </p:sp>
        <p:sp>
          <p:nvSpPr>
            <p:cNvPr id="7" name="Rounded Rectangle 6"/>
            <p:cNvSpPr/>
            <p:nvPr/>
          </p:nvSpPr>
          <p:spPr>
            <a:xfrm>
              <a:off x="6280264" y="2059354"/>
              <a:ext cx="5295778" cy="1204802"/>
            </a:xfrm>
            <a:prstGeom prst="roundRect">
              <a:avLst>
                <a:gd name="adj" fmla="val 10000"/>
              </a:avLst>
            </a:prstGeom>
          </p:spPr>
          <p:style>
            <a:lnRef idx="0">
              <a:schemeClr val="dk1">
                <a:hueOff val="0"/>
                <a:satOff val="0"/>
                <a:lumOff val="0"/>
                <a:alphaOff val="0"/>
              </a:schemeClr>
            </a:lnRef>
            <a:fillRef idx="1">
              <a:schemeClr val="bg1">
                <a:lumMod val="95000"/>
                <a:hueOff val="0"/>
                <a:satOff val="0"/>
                <a:lumOff val="0"/>
                <a:alphaOff val="0"/>
              </a:schemeClr>
            </a:fillRef>
            <a:effectRef idx="0">
              <a:schemeClr val="bg1">
                <a:lumMod val="95000"/>
                <a:hueOff val="0"/>
                <a:satOff val="0"/>
                <a:lumOff val="0"/>
                <a:alphaOff val="0"/>
              </a:schemeClr>
            </a:effectRef>
            <a:fontRef idx="minor">
              <a:schemeClr val="dk1">
                <a:hueOff val="0"/>
                <a:satOff val="0"/>
                <a:lumOff val="0"/>
                <a:alphaOff val="0"/>
              </a:schemeClr>
            </a:fontRef>
          </p:style>
        </p:sp>
        <p:sp>
          <p:nvSpPr>
            <p:cNvPr id="8" name="Rectangle 7" descr="Finger Print"/>
            <p:cNvSpPr/>
            <p:nvPr/>
          </p:nvSpPr>
          <p:spPr>
            <a:xfrm>
              <a:off x="6644716" y="2330435"/>
              <a:ext cx="662641" cy="662641"/>
            </a:xfrm>
            <a:prstGeom prst="rect">
              <a:avLst/>
            </a:prstGeom>
            <a:blipFill>
              <a:blip r:embed="rId6">
                <a:extLst>
                  <a:ext uri="{28A0092B-C50C-407E-A947-70E740481C1C}">
                    <a14:useLocalDpi xmlns:a14="http://schemas.microsoft.com/office/drawing/2010/main" val="0"/>
                  </a:ext>
                  <a:ext uri="{96DAC541-7B7A-43D3-8B79-37D633B846F1}">
                    <asvg:svgBlip xmlns="" xmlns:asvg="http://schemas.microsoft.com/office/drawing/2016/SVG/main" xmlns:dgm="http://schemas.openxmlformats.org/drawingml/2006/diagram" r:embed="rId7"/>
                  </a:ext>
                </a:extLst>
              </a:blip>
              <a:stretch>
                <a:fillRect/>
              </a:stretch>
            </a:blipFill>
            <a:ln>
              <a:noFill/>
            </a:ln>
          </p:spPr>
          <p:style>
            <a:lnRef idx="2">
              <a:scrgbClr r="0" g="0" b="0"/>
            </a:lnRef>
            <a:fillRef idx="1">
              <a:scrgbClr r="0" g="0" b="0"/>
            </a:fillRef>
            <a:effectRef idx="0">
              <a:schemeClr val="accent3">
                <a:hueOff val="0"/>
                <a:satOff val="0"/>
                <a:lumOff val="0"/>
                <a:alphaOff val="0"/>
              </a:schemeClr>
            </a:effectRef>
            <a:fontRef idx="minor">
              <a:schemeClr val="lt1"/>
            </a:fontRef>
          </p:style>
        </p:sp>
        <p:sp>
          <p:nvSpPr>
            <p:cNvPr id="9" name="Freeform 8"/>
            <p:cNvSpPr/>
            <p:nvPr/>
          </p:nvSpPr>
          <p:spPr>
            <a:xfrm>
              <a:off x="7671811" y="2059354"/>
              <a:ext cx="3904230" cy="1204802"/>
            </a:xfrm>
            <a:custGeom>
              <a:avLst/>
              <a:gdLst>
                <a:gd name="connsiteX0" fmla="*/ 0 w 3904230"/>
                <a:gd name="connsiteY0" fmla="*/ 0 h 1204802"/>
                <a:gd name="connsiteX1" fmla="*/ 3904230 w 3904230"/>
                <a:gd name="connsiteY1" fmla="*/ 0 h 1204802"/>
                <a:gd name="connsiteX2" fmla="*/ 3904230 w 3904230"/>
                <a:gd name="connsiteY2" fmla="*/ 1204802 h 1204802"/>
                <a:gd name="connsiteX3" fmla="*/ 0 w 3904230"/>
                <a:gd name="connsiteY3" fmla="*/ 1204802 h 1204802"/>
                <a:gd name="connsiteX4" fmla="*/ 0 w 3904230"/>
                <a:gd name="connsiteY4" fmla="*/ 0 h 12048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04230" h="1204802">
                  <a:moveTo>
                    <a:pt x="0" y="0"/>
                  </a:moveTo>
                  <a:lnTo>
                    <a:pt x="3904230" y="0"/>
                  </a:lnTo>
                  <a:lnTo>
                    <a:pt x="3904230" y="1204802"/>
                  </a:lnTo>
                  <a:lnTo>
                    <a:pt x="0" y="1204802"/>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27508" tIns="127508" rIns="127508" bIns="127508" numCol="1" spcCol="1270" anchor="ctr" anchorCtr="0">
              <a:noAutofit/>
            </a:bodyPr>
            <a:lstStyle/>
            <a:p>
              <a:pPr lvl="0" algn="l" defTabSz="977900" rtl="0">
                <a:lnSpc>
                  <a:spcPct val="90000"/>
                </a:lnSpc>
                <a:spcBef>
                  <a:spcPct val="0"/>
                </a:spcBef>
                <a:spcAft>
                  <a:spcPct val="35000"/>
                </a:spcAft>
              </a:pPr>
              <a:r>
                <a:rPr lang="en-US" sz="2200" kern="1200" dirty="0"/>
                <a:t>Fingerprint</a:t>
              </a:r>
              <a:r>
                <a:rPr lang="en-US" sz="2200" kern="1200" dirty="0">
                  <a:latin typeface="Arial" panose="020B0604020202020204"/>
                </a:rPr>
                <a:t> </a:t>
              </a:r>
              <a:r>
                <a:rPr lang="en-US" sz="2200" kern="1200" dirty="0"/>
                <a:t>sensor </a:t>
              </a:r>
              <a:r>
                <a:rPr lang="en-US" sz="2200" kern="1200" dirty="0" smtClean="0">
                  <a:latin typeface="Arial" panose="020B0604020202020204"/>
                </a:rPr>
                <a:t>damage</a:t>
              </a:r>
              <a:endParaRPr lang="en-US" sz="2200" kern="1200" dirty="0"/>
            </a:p>
          </p:txBody>
        </p:sp>
        <p:sp>
          <p:nvSpPr>
            <p:cNvPr id="10" name="Rounded Rectangle 9"/>
            <p:cNvSpPr/>
            <p:nvPr/>
          </p:nvSpPr>
          <p:spPr>
            <a:xfrm>
              <a:off x="6280264" y="3565358"/>
              <a:ext cx="5295778" cy="1204802"/>
            </a:xfrm>
            <a:prstGeom prst="roundRect">
              <a:avLst>
                <a:gd name="adj" fmla="val 10000"/>
              </a:avLst>
            </a:prstGeom>
          </p:spPr>
          <p:style>
            <a:lnRef idx="0">
              <a:schemeClr val="dk1">
                <a:hueOff val="0"/>
                <a:satOff val="0"/>
                <a:lumOff val="0"/>
                <a:alphaOff val="0"/>
              </a:schemeClr>
            </a:lnRef>
            <a:fillRef idx="1">
              <a:schemeClr val="bg1">
                <a:lumMod val="95000"/>
                <a:hueOff val="0"/>
                <a:satOff val="0"/>
                <a:lumOff val="0"/>
                <a:alphaOff val="0"/>
              </a:schemeClr>
            </a:fillRef>
            <a:effectRef idx="0">
              <a:schemeClr val="bg1">
                <a:lumMod val="95000"/>
                <a:hueOff val="0"/>
                <a:satOff val="0"/>
                <a:lumOff val="0"/>
                <a:alphaOff val="0"/>
              </a:schemeClr>
            </a:effectRef>
            <a:fontRef idx="minor">
              <a:schemeClr val="dk1">
                <a:hueOff val="0"/>
                <a:satOff val="0"/>
                <a:lumOff val="0"/>
                <a:alphaOff val="0"/>
              </a:schemeClr>
            </a:fontRef>
          </p:style>
        </p:sp>
        <p:sp>
          <p:nvSpPr>
            <p:cNvPr id="11" name="Rectangle 10" descr="Money"/>
            <p:cNvSpPr/>
            <p:nvPr/>
          </p:nvSpPr>
          <p:spPr>
            <a:xfrm>
              <a:off x="6644716" y="3836439"/>
              <a:ext cx="662641" cy="662641"/>
            </a:xfrm>
            <a:prstGeom prst="rect">
              <a:avLst/>
            </a:prstGeom>
            <a:blipFill>
              <a:blip r:embed="rId8">
                <a:extLst>
                  <a:ext uri="{28A0092B-C50C-407E-A947-70E740481C1C}">
                    <a14:useLocalDpi xmlns:a14="http://schemas.microsoft.com/office/drawing/2010/main" val="0"/>
                  </a:ext>
                  <a:ext uri="{96DAC541-7B7A-43D3-8B79-37D633B846F1}">
                    <asvg:svgBlip xmlns="" xmlns:asvg="http://schemas.microsoft.com/office/drawing/2016/SVG/main" xmlns:dgm="http://schemas.openxmlformats.org/drawingml/2006/diagram" r:embed="rId9"/>
                  </a:ext>
                </a:extLst>
              </a:blip>
              <a:stretch>
                <a:fillRect/>
              </a:stretch>
            </a:blipFill>
            <a:ln>
              <a:noFill/>
            </a:ln>
          </p:spPr>
          <p:style>
            <a:lnRef idx="2">
              <a:scrgbClr r="0" g="0" b="0"/>
            </a:lnRef>
            <a:fillRef idx="1">
              <a:scrgbClr r="0" g="0" b="0"/>
            </a:fillRef>
            <a:effectRef idx="0">
              <a:schemeClr val="accent4">
                <a:hueOff val="0"/>
                <a:satOff val="0"/>
                <a:lumOff val="0"/>
                <a:alphaOff val="0"/>
              </a:schemeClr>
            </a:effectRef>
            <a:fontRef idx="minor">
              <a:schemeClr val="lt1"/>
            </a:fontRef>
          </p:style>
        </p:sp>
        <p:sp>
          <p:nvSpPr>
            <p:cNvPr id="12" name="Freeform 11"/>
            <p:cNvSpPr/>
            <p:nvPr/>
          </p:nvSpPr>
          <p:spPr>
            <a:xfrm>
              <a:off x="7671811" y="3565358"/>
              <a:ext cx="3904230" cy="1204802"/>
            </a:xfrm>
            <a:custGeom>
              <a:avLst/>
              <a:gdLst>
                <a:gd name="connsiteX0" fmla="*/ 0 w 3904230"/>
                <a:gd name="connsiteY0" fmla="*/ 0 h 1204802"/>
                <a:gd name="connsiteX1" fmla="*/ 3904230 w 3904230"/>
                <a:gd name="connsiteY1" fmla="*/ 0 h 1204802"/>
                <a:gd name="connsiteX2" fmla="*/ 3904230 w 3904230"/>
                <a:gd name="connsiteY2" fmla="*/ 1204802 h 1204802"/>
                <a:gd name="connsiteX3" fmla="*/ 0 w 3904230"/>
                <a:gd name="connsiteY3" fmla="*/ 1204802 h 1204802"/>
                <a:gd name="connsiteX4" fmla="*/ 0 w 3904230"/>
                <a:gd name="connsiteY4" fmla="*/ 0 h 12048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04230" h="1204802">
                  <a:moveTo>
                    <a:pt x="0" y="0"/>
                  </a:moveTo>
                  <a:lnTo>
                    <a:pt x="3904230" y="0"/>
                  </a:lnTo>
                  <a:lnTo>
                    <a:pt x="3904230" y="1204802"/>
                  </a:lnTo>
                  <a:lnTo>
                    <a:pt x="0" y="1204802"/>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27508" tIns="127508" rIns="127508" bIns="127508" numCol="1" spcCol="1270" anchor="ctr" anchorCtr="0">
              <a:noAutofit/>
            </a:bodyPr>
            <a:lstStyle/>
            <a:p>
              <a:pPr lvl="0" algn="l" defTabSz="977900">
                <a:lnSpc>
                  <a:spcPct val="90000"/>
                </a:lnSpc>
                <a:spcBef>
                  <a:spcPct val="0"/>
                </a:spcBef>
                <a:spcAft>
                  <a:spcPct val="35000"/>
                </a:spcAft>
              </a:pPr>
              <a:r>
                <a:rPr lang="en-US" sz="2200" kern="1200" dirty="0"/>
                <a:t>Lack of funds</a:t>
              </a:r>
            </a:p>
          </p:txBody>
        </p:sp>
        <p:sp>
          <p:nvSpPr>
            <p:cNvPr id="13" name="Rounded Rectangle 12"/>
            <p:cNvSpPr/>
            <p:nvPr/>
          </p:nvSpPr>
          <p:spPr>
            <a:xfrm>
              <a:off x="6280264" y="5071361"/>
              <a:ext cx="5295778" cy="1204802"/>
            </a:xfrm>
            <a:prstGeom prst="roundRect">
              <a:avLst>
                <a:gd name="adj" fmla="val 10000"/>
              </a:avLst>
            </a:prstGeom>
          </p:spPr>
          <p:style>
            <a:lnRef idx="0">
              <a:schemeClr val="dk1">
                <a:hueOff val="0"/>
                <a:satOff val="0"/>
                <a:lumOff val="0"/>
                <a:alphaOff val="0"/>
              </a:schemeClr>
            </a:lnRef>
            <a:fillRef idx="1">
              <a:schemeClr val="bg1">
                <a:lumMod val="95000"/>
                <a:hueOff val="0"/>
                <a:satOff val="0"/>
                <a:lumOff val="0"/>
                <a:alphaOff val="0"/>
              </a:schemeClr>
            </a:fillRef>
            <a:effectRef idx="0">
              <a:schemeClr val="bg1">
                <a:lumMod val="95000"/>
                <a:hueOff val="0"/>
                <a:satOff val="0"/>
                <a:lumOff val="0"/>
                <a:alphaOff val="0"/>
              </a:schemeClr>
            </a:effectRef>
            <a:fontRef idx="minor">
              <a:schemeClr val="dk1">
                <a:hueOff val="0"/>
                <a:satOff val="0"/>
                <a:lumOff val="0"/>
                <a:alphaOff val="0"/>
              </a:schemeClr>
            </a:fontRef>
          </p:style>
        </p:sp>
        <p:sp>
          <p:nvSpPr>
            <p:cNvPr id="14" name="Rectangle 13" descr="Head with Gears"/>
            <p:cNvSpPr/>
            <p:nvPr/>
          </p:nvSpPr>
          <p:spPr>
            <a:xfrm>
              <a:off x="6644716" y="5342442"/>
              <a:ext cx="662641" cy="662641"/>
            </a:xfrm>
            <a:prstGeom prst="rect">
              <a:avLst/>
            </a:prstGeom>
            <a:blipFill>
              <a:blip r:embed="rId10">
                <a:extLst>
                  <a:ext uri="{28A0092B-C50C-407E-A947-70E740481C1C}">
                    <a14:useLocalDpi xmlns:a14="http://schemas.microsoft.com/office/drawing/2010/main" val="0"/>
                  </a:ext>
                  <a:ext uri="{96DAC541-7B7A-43D3-8B79-37D633B846F1}">
                    <asvg:svgBlip xmlns="" xmlns:asvg="http://schemas.microsoft.com/office/drawing/2016/SVG/main" xmlns:dgm="http://schemas.openxmlformats.org/drawingml/2006/diagram" r:embed="rId11"/>
                  </a:ext>
                </a:extLst>
              </a:blip>
              <a:stretch>
                <a:fillRect/>
              </a:stretch>
            </a:blipFill>
            <a:ln>
              <a:noFill/>
            </a:ln>
          </p:spPr>
          <p:style>
            <a:lnRef idx="2">
              <a:scrgbClr r="0" g="0" b="0"/>
            </a:lnRef>
            <a:fillRef idx="1">
              <a:scrgbClr r="0" g="0" b="0"/>
            </a:fillRef>
            <a:effectRef idx="0">
              <a:schemeClr val="accent5">
                <a:hueOff val="0"/>
                <a:satOff val="0"/>
                <a:lumOff val="0"/>
                <a:alphaOff val="0"/>
              </a:schemeClr>
            </a:effectRef>
            <a:fontRef idx="minor">
              <a:schemeClr val="lt1"/>
            </a:fontRef>
          </p:style>
        </p:sp>
        <p:sp>
          <p:nvSpPr>
            <p:cNvPr id="15" name="Freeform 14"/>
            <p:cNvSpPr/>
            <p:nvPr/>
          </p:nvSpPr>
          <p:spPr>
            <a:xfrm>
              <a:off x="7671811" y="5071361"/>
              <a:ext cx="3904230" cy="1204802"/>
            </a:xfrm>
            <a:custGeom>
              <a:avLst/>
              <a:gdLst>
                <a:gd name="connsiteX0" fmla="*/ 0 w 3904230"/>
                <a:gd name="connsiteY0" fmla="*/ 0 h 1204802"/>
                <a:gd name="connsiteX1" fmla="*/ 3904230 w 3904230"/>
                <a:gd name="connsiteY1" fmla="*/ 0 h 1204802"/>
                <a:gd name="connsiteX2" fmla="*/ 3904230 w 3904230"/>
                <a:gd name="connsiteY2" fmla="*/ 1204802 h 1204802"/>
                <a:gd name="connsiteX3" fmla="*/ 0 w 3904230"/>
                <a:gd name="connsiteY3" fmla="*/ 1204802 h 1204802"/>
                <a:gd name="connsiteX4" fmla="*/ 0 w 3904230"/>
                <a:gd name="connsiteY4" fmla="*/ 0 h 12048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04230" h="1204802">
                  <a:moveTo>
                    <a:pt x="0" y="0"/>
                  </a:moveTo>
                  <a:lnTo>
                    <a:pt x="3904230" y="0"/>
                  </a:lnTo>
                  <a:lnTo>
                    <a:pt x="3904230" y="1204802"/>
                  </a:lnTo>
                  <a:lnTo>
                    <a:pt x="0" y="1204802"/>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27508" tIns="127508" rIns="127508" bIns="127508" numCol="1" spcCol="1270" anchor="ctr" anchorCtr="0">
              <a:noAutofit/>
            </a:bodyPr>
            <a:lstStyle/>
            <a:p>
              <a:pPr lvl="0" algn="l" defTabSz="977900">
                <a:lnSpc>
                  <a:spcPct val="90000"/>
                </a:lnSpc>
                <a:spcBef>
                  <a:spcPct val="0"/>
                </a:spcBef>
                <a:spcAft>
                  <a:spcPct val="35000"/>
                </a:spcAft>
              </a:pPr>
              <a:r>
                <a:rPr lang="en-US" sz="2200" kern="1200" dirty="0"/>
                <a:t>Technical know how</a:t>
              </a:r>
            </a:p>
          </p:txBody>
        </p:sp>
      </p:grpSp>
    </p:spTree>
    <p:extLst>
      <p:ext uri="{BB962C8B-B14F-4D97-AF65-F5344CB8AC3E}">
        <p14:creationId xmlns:p14="http://schemas.microsoft.com/office/powerpoint/2010/main" val="2041133562"/>
      </p:ext>
    </p:extLst>
  </p:cSld>
  <p:clrMapOvr>
    <a:masterClrMapping/>
  </p:clrMapOvr>
  <mc:AlternateContent xmlns:mc="http://schemas.openxmlformats.org/markup-compatibility/2006" xmlns:p14="http://schemas.microsoft.com/office/powerpoint/2010/main">
    <mc:Choice Requires="p14">
      <p:transition spd="slow" p14:dur="3500">
        <p14:honeycomb/>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 calcmode="lin" valueType="num">
                                      <p:cBhvr additive="base">
                                        <p:cTn id="12" dur="500" fill="hold"/>
                                        <p:tgtEl>
                                          <p:spTgt spid="16"/>
                                        </p:tgtEl>
                                        <p:attrNameLst>
                                          <p:attrName>ppt_x</p:attrName>
                                        </p:attrNameLst>
                                      </p:cBhvr>
                                      <p:tavLst>
                                        <p:tav tm="0">
                                          <p:val>
                                            <p:strVal val="#ppt_x"/>
                                          </p:val>
                                        </p:tav>
                                        <p:tav tm="100000">
                                          <p:val>
                                            <p:strVal val="#ppt_x"/>
                                          </p:val>
                                        </p:tav>
                                      </p:tavLst>
                                    </p:anim>
                                    <p:anim calcmode="lin" valueType="num">
                                      <p:cBhvr additive="base">
                                        <p:cTn id="13"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2"/>
          <a:stretch/>
        </a:blipFill>
        <a:effectLst/>
      </p:bgPr>
    </p:bg>
    <p:spTree>
      <p:nvGrpSpPr>
        <p:cNvPr id="1" name=""/>
        <p:cNvGrpSpPr/>
        <p:nvPr/>
      </p:nvGrpSpPr>
      <p:grpSpPr>
        <a:xfrm>
          <a:off x="0" y="0"/>
          <a:ext cx="0" cy="0"/>
          <a:chOff x="0" y="0"/>
          <a:chExt cx="0" cy="0"/>
        </a:xfrm>
      </p:grpSpPr>
      <p:sp>
        <p:nvSpPr>
          <p:cNvPr id="103" name="Rectangle 102">
            <a:extLst>
              <a:ext uri="{FF2B5EF4-FFF2-40B4-BE49-F238E27FC236}">
                <a16:creationId xmlns:a16="http://schemas.microsoft.com/office/drawing/2014/main" id="{936FA072-D541-4EE8-9DC6-513AAB2B95D4}"/>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1"/>
            <a:ext cx="11184467"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5" name="Picture 104">
            <a:extLst>
              <a:ext uri="{FF2B5EF4-FFF2-40B4-BE49-F238E27FC236}">
                <a16:creationId xmlns:a16="http://schemas.microsoft.com/office/drawing/2014/main" id="{2BD4AA0B-889E-42F1-8C61-06B590988062}"/>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107" name="Rectangle 106">
            <a:extLst>
              <a:ext uri="{FF2B5EF4-FFF2-40B4-BE49-F238E27FC236}">
                <a16:creationId xmlns:a16="http://schemas.microsoft.com/office/drawing/2014/main" id="{27A27B9E-2573-4972-8BC6-6FC372B9F644}"/>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ectangle 108">
            <a:extLst>
              <a:ext uri="{FF2B5EF4-FFF2-40B4-BE49-F238E27FC236}">
                <a16:creationId xmlns:a16="http://schemas.microsoft.com/office/drawing/2014/main" id="{A2684A4E-2FEB-456B-BFC9-4FEA3CCD569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ctrTitle"/>
          </p:nvPr>
        </p:nvSpPr>
        <p:spPr>
          <a:xfrm>
            <a:off x="1808936" y="2811270"/>
            <a:ext cx="3473753" cy="1770045"/>
          </a:xfrm>
        </p:spPr>
        <p:txBody>
          <a:bodyPr>
            <a:normAutofit/>
          </a:bodyPr>
          <a:lstStyle/>
          <a:p>
            <a:pPr algn="l"/>
            <a:r>
              <a:rPr lang="en-US" dirty="0">
                <a:ea typeface="+mj-lt"/>
                <a:cs typeface="+mj-lt"/>
              </a:rPr>
              <a:t>Project Advancement</a:t>
            </a:r>
            <a:endParaRPr lang="en-US" dirty="0">
              <a:cs typeface="Arial"/>
            </a:endParaRPr>
          </a:p>
        </p:txBody>
      </p:sp>
      <p:graphicFrame>
        <p:nvGraphicFramePr>
          <p:cNvPr id="47" name="Content Placeholder">
            <a:extLst>
              <a:ext uri="{FF2B5EF4-FFF2-40B4-BE49-F238E27FC236}">
                <a16:creationId xmlns:a16="http://schemas.microsoft.com/office/drawing/2014/main" id="{86EE858A-72E4-D4B1-2653-31E7F94A9B8A}"/>
              </a:ext>
            </a:extLst>
          </p:cNvPr>
          <p:cNvGraphicFramePr>
            <a:graphicFrameLocks noGrp="1"/>
          </p:cNvGraphicFramePr>
          <p:nvPr>
            <p:ph idx="1"/>
            <p:extLst>
              <p:ext uri="{D42A27DB-BD31-4B8C-83A1-F6EECF244321}">
                <p14:modId xmlns:p14="http://schemas.microsoft.com/office/powerpoint/2010/main" val="2747979282"/>
              </p:ext>
            </p:extLst>
          </p:nvPr>
        </p:nvGraphicFramePr>
        <p:xfrm>
          <a:off x="6280264" y="550974"/>
          <a:ext cx="5295778" cy="572756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188003035"/>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3"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
                                        <p:tgtEl>
                                          <p:spTgt spid="2"/>
                                        </p:tgtEl>
                                      </p:cBhvr>
                                    </p:animEffect>
                                    <p:anim calcmode="lin" valueType="num">
                                      <p:cBhvr>
                                        <p:cTn id="8" dur="400" fill="hold"/>
                                        <p:tgtEl>
                                          <p:spTgt spid="2"/>
                                        </p:tgtEl>
                                        <p:attrNameLst>
                                          <p:attrName>ppt_x</p:attrName>
                                        </p:attrNameLst>
                                      </p:cBhvr>
                                      <p:tavLst>
                                        <p:tav tm="0">
                                          <p:val>
                                            <p:strVal val="#ppt_x"/>
                                          </p:val>
                                        </p:tav>
                                        <p:tav tm="100000">
                                          <p:val>
                                            <p:strVal val="#ppt_x"/>
                                          </p:val>
                                        </p:tav>
                                      </p:tavLst>
                                    </p:anim>
                                    <p:anim calcmode="lin" valueType="num">
                                      <p:cBhvr>
                                        <p:cTn id="9" dur="400" fill="hold"/>
                                        <p:tgtEl>
                                          <p:spTgt spid="2"/>
                                        </p:tgtEl>
                                        <p:attrNameLst>
                                          <p:attrName>ppt_y</p:attrName>
                                        </p:attrNameLst>
                                      </p:cBhvr>
                                      <p:tavLst>
                                        <p:tav tm="0">
                                          <p:val>
                                            <p:strVal val="#ppt_y+0.31"/>
                                          </p:val>
                                        </p:tav>
                                        <p:tav tm="100000">
                                          <p:val>
                                            <p:strVal val="#ppt_y+0.31"/>
                                          </p:val>
                                        </p:tav>
                                      </p:tavLst>
                                    </p:anim>
                                    <p:anim calcmode="lin" valueType="num">
                                      <p:cBhvr>
                                        <p:cTn id="10" dur="600" decel="50000" fill="hold">
                                          <p:stCondLst>
                                            <p:cond delay="400"/>
                                          </p:stCondLst>
                                        </p:cTn>
                                        <p:tgtEl>
                                          <p:spTgt spid="2"/>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11" dur="600" decel="50000" fill="hold">
                                          <p:stCondLst>
                                            <p:cond delay="400"/>
                                          </p:stCondLst>
                                        </p:cTn>
                                        <p:tgtEl>
                                          <p:spTgt spid="2"/>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childTnLst>
                    </p:cTn>
                  </p:par>
                  <p:par>
                    <p:cTn id="12" fill="hold">
                      <p:stCondLst>
                        <p:cond delay="indefinite"/>
                      </p:stCondLst>
                      <p:childTnLst>
                        <p:par>
                          <p:cTn id="13" fill="hold">
                            <p:stCondLst>
                              <p:cond delay="0"/>
                            </p:stCondLst>
                            <p:childTnLst>
                              <p:par>
                                <p:cTn id="14" presetID="5" presetClass="entr" presetSubtype="10" fill="hold" grpId="0" nodeType="clickEffect">
                                  <p:stCondLst>
                                    <p:cond delay="0"/>
                                  </p:stCondLst>
                                  <p:childTnLst>
                                    <p:set>
                                      <p:cBhvr>
                                        <p:cTn id="15" dur="1" fill="hold">
                                          <p:stCondLst>
                                            <p:cond delay="0"/>
                                          </p:stCondLst>
                                        </p:cTn>
                                        <p:tgtEl>
                                          <p:spTgt spid="47"/>
                                        </p:tgtEl>
                                        <p:attrNameLst>
                                          <p:attrName>style.visibility</p:attrName>
                                        </p:attrNameLst>
                                      </p:cBhvr>
                                      <p:to>
                                        <p:strVal val="visible"/>
                                      </p:to>
                                    </p:set>
                                    <p:animEffect transition="in" filter="checkerboard(across)">
                                      <p:cBhvr>
                                        <p:cTn id="16"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47" grpId="0">
        <p:bldAsOne/>
      </p:bldGraphic>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8F3CF990-ACB8-443A-BB74-D36EC8A00B02}"/>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a:extLst>
              <a:ext uri="{FF2B5EF4-FFF2-40B4-BE49-F238E27FC236}">
                <a16:creationId xmlns:a16="http://schemas.microsoft.com/office/drawing/2014/main" id="{00B98862-BEE1-44FB-A335-A1B9106B445E}"/>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a:noFill/>
        </p:spPr>
      </p:pic>
      <p:pic>
        <p:nvPicPr>
          <p:cNvPr id="24" name="Picture 23">
            <a:extLst>
              <a:ext uri="{FF2B5EF4-FFF2-40B4-BE49-F238E27FC236}">
                <a16:creationId xmlns:a16="http://schemas.microsoft.com/office/drawing/2014/main" id="{7185CF21-0594-48C0-9F3E-254D6BCE9D9B}"/>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45489" y="-5487"/>
            <a:ext cx="12189867" cy="6858000"/>
          </a:xfrm>
          <a:prstGeom prst="rect">
            <a:avLst/>
          </a:prstGeom>
        </p:spPr>
      </p:pic>
      <p:sp>
        <p:nvSpPr>
          <p:cNvPr id="26" name="Rectangle 25">
            <a:extLst>
              <a:ext uri="{FF2B5EF4-FFF2-40B4-BE49-F238E27FC236}">
                <a16:creationId xmlns:a16="http://schemas.microsoft.com/office/drawing/2014/main" id="{A0B5529D-5CAA-4BF2-B5C9-34705E7661F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59909" cy="6858000"/>
          </a:xfrm>
          <a:prstGeom prst="rect">
            <a:avLst/>
          </a:prstGeom>
          <a:solidFill>
            <a:schemeClr val="bg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8" name="Freeform: Shape 27">
            <a:extLst>
              <a:ext uri="{FF2B5EF4-FFF2-40B4-BE49-F238E27FC236}">
                <a16:creationId xmlns:a16="http://schemas.microsoft.com/office/drawing/2014/main" id="{FBD68200-BC03-4015-860B-CD5C30CD76B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9910" y="0"/>
            <a:ext cx="7869544" cy="6858000"/>
          </a:xfrm>
          <a:custGeom>
            <a:avLst/>
            <a:gdLst>
              <a:gd name="connsiteX0" fmla="*/ 0 w 7821919"/>
              <a:gd name="connsiteY0" fmla="*/ 0 h 6858000"/>
              <a:gd name="connsiteX1" fmla="*/ 6983367 w 7821919"/>
              <a:gd name="connsiteY1" fmla="*/ 0 h 6858000"/>
              <a:gd name="connsiteX2" fmla="*/ 6982269 w 7821919"/>
              <a:gd name="connsiteY2" fmla="*/ 1331 h 6858000"/>
              <a:gd name="connsiteX3" fmla="*/ 6833782 w 7821919"/>
              <a:gd name="connsiteY3" fmla="*/ 487443 h 6858000"/>
              <a:gd name="connsiteX4" fmla="*/ 6851446 w 7821919"/>
              <a:gd name="connsiteY4" fmla="*/ 662666 h 6858000"/>
              <a:gd name="connsiteX5" fmla="*/ 6857532 w 7821919"/>
              <a:gd name="connsiteY5" fmla="*/ 686333 h 6858000"/>
              <a:gd name="connsiteX6" fmla="*/ 6806927 w 7821919"/>
              <a:gd name="connsiteY6" fmla="*/ 699345 h 6858000"/>
              <a:gd name="connsiteX7" fmla="*/ 5555365 w 7821919"/>
              <a:gd name="connsiteY7" fmla="*/ 2400515 h 6858000"/>
              <a:gd name="connsiteX8" fmla="*/ 7336617 w 7821919"/>
              <a:gd name="connsiteY8" fmla="*/ 4181767 h 6858000"/>
              <a:gd name="connsiteX9" fmla="*/ 7452815 w 7821919"/>
              <a:gd name="connsiteY9" fmla="*/ 4175900 h 6858000"/>
              <a:gd name="connsiteX10" fmla="*/ 7437456 w 7821919"/>
              <a:gd name="connsiteY10" fmla="*/ 4225378 h 6858000"/>
              <a:gd name="connsiteX11" fmla="*/ 7428275 w 7821919"/>
              <a:gd name="connsiteY11" fmla="*/ 4316448 h 6858000"/>
              <a:gd name="connsiteX12" fmla="*/ 7789089 w 7821919"/>
              <a:gd name="connsiteY12" fmla="*/ 4759152 h 6858000"/>
              <a:gd name="connsiteX13" fmla="*/ 7821919 w 7821919"/>
              <a:gd name="connsiteY13" fmla="*/ 4762461 h 6858000"/>
              <a:gd name="connsiteX14" fmla="*/ 7809638 w 7821919"/>
              <a:gd name="connsiteY14" fmla="*/ 4785088 h 6858000"/>
              <a:gd name="connsiteX15" fmla="*/ 7794661 w 7821919"/>
              <a:gd name="connsiteY15" fmla="*/ 4833335 h 6858000"/>
              <a:gd name="connsiteX16" fmla="*/ 7524776 w 7821919"/>
              <a:gd name="connsiteY16" fmla="*/ 4917113 h 6858000"/>
              <a:gd name="connsiteX17" fmla="*/ 6642110 w 7821919"/>
              <a:gd name="connsiteY17" fmla="*/ 6248746 h 6858000"/>
              <a:gd name="connsiteX18" fmla="*/ 6755682 w 7821919"/>
              <a:gd name="connsiteY18" fmla="*/ 6811285 h 6858000"/>
              <a:gd name="connsiteX19" fmla="*/ 6778185 w 7821919"/>
              <a:gd name="connsiteY19" fmla="*/ 6858000 h 6858000"/>
              <a:gd name="connsiteX20" fmla="*/ 0 w 7821919"/>
              <a:gd name="connsiteY2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821919" h="6858000">
                <a:moveTo>
                  <a:pt x="0" y="0"/>
                </a:moveTo>
                <a:lnTo>
                  <a:pt x="6983367" y="0"/>
                </a:lnTo>
                <a:lnTo>
                  <a:pt x="6982269" y="1331"/>
                </a:lnTo>
                <a:cubicBezTo>
                  <a:pt x="6888522" y="140095"/>
                  <a:pt x="6833782" y="307376"/>
                  <a:pt x="6833782" y="487443"/>
                </a:cubicBezTo>
                <a:cubicBezTo>
                  <a:pt x="6833782" y="547466"/>
                  <a:pt x="6839864" y="606067"/>
                  <a:pt x="6851446" y="662666"/>
                </a:cubicBezTo>
                <a:lnTo>
                  <a:pt x="6857532" y="686333"/>
                </a:lnTo>
                <a:lnTo>
                  <a:pt x="6806927" y="699345"/>
                </a:lnTo>
                <a:cubicBezTo>
                  <a:pt x="6081835" y="924872"/>
                  <a:pt x="5555365" y="1601212"/>
                  <a:pt x="5555365" y="2400515"/>
                </a:cubicBezTo>
                <a:cubicBezTo>
                  <a:pt x="5555365" y="3384273"/>
                  <a:pt x="6352859" y="4181767"/>
                  <a:pt x="7336617" y="4181767"/>
                </a:cubicBezTo>
                <a:lnTo>
                  <a:pt x="7452815" y="4175900"/>
                </a:lnTo>
                <a:lnTo>
                  <a:pt x="7437456" y="4225378"/>
                </a:lnTo>
                <a:cubicBezTo>
                  <a:pt x="7431436" y="4254794"/>
                  <a:pt x="7428275" y="4285252"/>
                  <a:pt x="7428275" y="4316448"/>
                </a:cubicBezTo>
                <a:cubicBezTo>
                  <a:pt x="7428275" y="4534821"/>
                  <a:pt x="7583172" y="4717015"/>
                  <a:pt x="7789089" y="4759152"/>
                </a:cubicBezTo>
                <a:lnTo>
                  <a:pt x="7821919" y="4762461"/>
                </a:lnTo>
                <a:lnTo>
                  <a:pt x="7809638" y="4785088"/>
                </a:lnTo>
                <a:lnTo>
                  <a:pt x="7794661" y="4833335"/>
                </a:lnTo>
                <a:lnTo>
                  <a:pt x="7524776" y="4917113"/>
                </a:lnTo>
                <a:cubicBezTo>
                  <a:pt x="7006070" y="5136507"/>
                  <a:pt x="6642110" y="5650122"/>
                  <a:pt x="6642110" y="6248746"/>
                </a:cubicBezTo>
                <a:cubicBezTo>
                  <a:pt x="6642110" y="6448287"/>
                  <a:pt x="6682550" y="6638383"/>
                  <a:pt x="6755682" y="6811285"/>
                </a:cubicBezTo>
                <a:lnTo>
                  <a:pt x="6778185" y="6858000"/>
                </a:lnTo>
                <a:lnTo>
                  <a:pt x="0" y="6858000"/>
                </a:lnTo>
                <a:close/>
              </a:path>
            </a:pathLst>
          </a:custGeom>
          <a:gradFill>
            <a:gsLst>
              <a:gs pos="25996">
                <a:srgbClr val="1F2D29">
                  <a:alpha val="4000"/>
                </a:srgbClr>
              </a:gs>
              <a:gs pos="20000">
                <a:schemeClr val="bg2">
                  <a:alpha val="0"/>
                </a:schemeClr>
              </a:gs>
              <a:gs pos="100000">
                <a:schemeClr val="bg2"/>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Oval 29">
            <a:extLst>
              <a:ext uri="{FF2B5EF4-FFF2-40B4-BE49-F238E27FC236}">
                <a16:creationId xmlns:a16="http://schemas.microsoft.com/office/drawing/2014/main" id="{332A6F87-AC28-4AA8-B8A6-AEBC67BD0D64}"/>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57960" y="764389"/>
            <a:ext cx="967148" cy="967148"/>
          </a:xfrm>
          <a:prstGeom prst="ellipse">
            <a:avLst/>
          </a:prstGeom>
          <a:gradFill>
            <a:gsLst>
              <a:gs pos="0">
                <a:schemeClr val="bg2">
                  <a:alpha val="0"/>
                </a:schemeClr>
              </a:gs>
              <a:gs pos="100000">
                <a:schemeClr val="accent1">
                  <a:alpha val="21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ctrTitle"/>
          </p:nvPr>
        </p:nvSpPr>
        <p:spPr>
          <a:xfrm>
            <a:off x="2353016" y="664282"/>
            <a:ext cx="7958331" cy="912316"/>
          </a:xfrm>
        </p:spPr>
        <p:txBody>
          <a:bodyPr>
            <a:normAutofit/>
          </a:bodyPr>
          <a:lstStyle/>
          <a:p>
            <a:pPr algn="l"/>
            <a:r>
              <a:rPr lang="en-US" sz="4800" dirty="0"/>
              <a:t> Commercialization</a:t>
            </a:r>
          </a:p>
        </p:txBody>
      </p:sp>
      <p:sp>
        <p:nvSpPr>
          <p:cNvPr id="3" name="Content Placeholder"/>
          <p:cNvSpPr>
            <a:spLocks noGrp="1"/>
          </p:cNvSpPr>
          <p:nvPr>
            <p:ph idx="1"/>
          </p:nvPr>
        </p:nvSpPr>
        <p:spPr>
          <a:xfrm>
            <a:off x="2348497" y="2274091"/>
            <a:ext cx="8207265" cy="1504231"/>
          </a:xfrm>
        </p:spPr>
        <p:txBody>
          <a:bodyPr anchor="t">
            <a:normAutofit/>
          </a:bodyPr>
          <a:lstStyle/>
          <a:p>
            <a:pPr marL="0" indent="0">
              <a:buNone/>
            </a:pPr>
            <a:r>
              <a:rPr lang="en-US" sz="2400" dirty="0">
                <a:cs typeface="Arial" panose="020B0604020202020204"/>
              </a:rPr>
              <a:t>This project can be sold to schools, universities and corporate workspaces. It can also be used in any gathering that may require user identification</a:t>
            </a:r>
          </a:p>
        </p:txBody>
      </p:sp>
    </p:spTree>
    <p:extLst>
      <p:ext uri="{BB962C8B-B14F-4D97-AF65-F5344CB8AC3E}">
        <p14:creationId xmlns:p14="http://schemas.microsoft.com/office/powerpoint/2010/main" val="28984476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1000"/>
                                        <p:tgtEl>
                                          <p:spTgt spid="3">
                                            <p:txEl>
                                              <p:pRg st="0" end="0"/>
                                            </p:txEl>
                                          </p:spTgt>
                                        </p:tgtEl>
                                      </p:cBhvr>
                                    </p:animEffect>
                                    <p:anim calcmode="lin" valueType="num">
                                      <p:cBhvr>
                                        <p:cTn id="13"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3DBBA26C-89C3-411F-9753-606A413F89AF}"/>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32" name="Picture 31">
            <a:extLst>
              <a:ext uri="{FF2B5EF4-FFF2-40B4-BE49-F238E27FC236}">
                <a16:creationId xmlns:a16="http://schemas.microsoft.com/office/drawing/2014/main" id="{EEAD2215-6311-4D1C-B6B5-F57CB6BFCBCA}"/>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34" name="Rectangle 33">
            <a:extLst>
              <a:ext uri="{FF2B5EF4-FFF2-40B4-BE49-F238E27FC236}">
                <a16:creationId xmlns:a16="http://schemas.microsoft.com/office/drawing/2014/main" id="{7BA5DE79-30D1-4A10-8DB9-0A6E523A972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6" name="Rectangle 35">
            <a:extLst>
              <a:ext uri="{FF2B5EF4-FFF2-40B4-BE49-F238E27FC236}">
                <a16:creationId xmlns:a16="http://schemas.microsoft.com/office/drawing/2014/main" id="{9ABD0D63-D23F-4AE7-8270-4185EF9C1C25}"/>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8" name="Rectangle 37">
            <a:extLst>
              <a:ext uri="{FF2B5EF4-FFF2-40B4-BE49-F238E27FC236}">
                <a16:creationId xmlns:a16="http://schemas.microsoft.com/office/drawing/2014/main" id="{72168E9E-94E9-4BE3-B88C-C8A46811775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0"/>
            <a:ext cx="7934348"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0" name="Rectangle 39">
            <a:extLst>
              <a:ext uri="{FF2B5EF4-FFF2-40B4-BE49-F238E27FC236}">
                <a16:creationId xmlns:a16="http://schemas.microsoft.com/office/drawing/2014/main" id="{12107AC1-AA0D-4097-B03D-FD3C632AB88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41881"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2" name="TextBox 41">
            <a:extLst>
              <a:ext uri="{FF2B5EF4-FFF2-40B4-BE49-F238E27FC236}">
                <a16:creationId xmlns:a16="http://schemas.microsoft.com/office/drawing/2014/main" id="{7C8D231A-EC46-4736-B00F-76D307082204}"/>
              </a:ext>
              <a:ext uri="{C183D7F6-B498-43B3-948B-1728B52AA6E4}">
                <adec:decorative xmlns=""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91282" y="3262852"/>
            <a:ext cx="415636" cy="461665"/>
          </a:xfrm>
          <a:prstGeom prst="rect">
            <a:avLst/>
          </a:prstGeom>
          <a:noFill/>
        </p:spPr>
        <p:txBody>
          <a:bodyPr wrap="square" rtlCol="0">
            <a:spAutoFit/>
          </a:bodyPr>
          <a:lstStyle/>
          <a:p>
            <a:pPr algn="r">
              <a:spcAft>
                <a:spcPts val="600"/>
              </a:spcAft>
            </a:pPr>
            <a:r>
              <a:rPr lang="en-US" sz="2400" dirty="0">
                <a:solidFill>
                  <a:schemeClr val="accent6"/>
                </a:solidFill>
                <a:latin typeface="Wingdings 3" panose="05040102010807070707" pitchFamily="18" charset="2"/>
              </a:rPr>
              <a:t>z</a:t>
            </a:r>
            <a:endParaRPr lang="en-US" sz="2400" dirty="0">
              <a:solidFill>
                <a:schemeClr val="accent6"/>
              </a:solidFill>
              <a:latin typeface="MS Shell Dlg 2" panose="020B0604030504040204" pitchFamily="34" charset="0"/>
            </a:endParaRPr>
          </a:p>
        </p:txBody>
      </p:sp>
      <p:sp useBgFill="1">
        <p:nvSpPr>
          <p:cNvPr id="44" name="Rectangle 43">
            <a:extLst>
              <a:ext uri="{FF2B5EF4-FFF2-40B4-BE49-F238E27FC236}">
                <a16:creationId xmlns:a16="http://schemas.microsoft.com/office/drawing/2014/main" id="{92806DFD-E192-42CC-B190-3C4C95B8FF4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9867"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558A0B6A-DEC0-46AC-8D12-B6E45FCD1EA2}"/>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33" y="0"/>
            <a:ext cx="12189867" cy="6858001"/>
          </a:xfrm>
          <a:prstGeom prst="rect">
            <a:avLst/>
          </a:prstGeom>
          <a:solidFill>
            <a:schemeClr val="tx2">
              <a:alpha val="1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8" name="Picture 47">
            <a:extLst>
              <a:ext uri="{FF2B5EF4-FFF2-40B4-BE49-F238E27FC236}">
                <a16:creationId xmlns:a16="http://schemas.microsoft.com/office/drawing/2014/main" id="{8C1A506D-EB69-4549-9782-F0EBB2A9AE9C}"/>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sp>
        <p:nvSpPr>
          <p:cNvPr id="2" name="Title 1">
            <a:extLst>
              <a:ext uri="{FF2B5EF4-FFF2-40B4-BE49-F238E27FC236}">
                <a16:creationId xmlns:a16="http://schemas.microsoft.com/office/drawing/2014/main" id="{5E0E37C4-796B-26E4-4DE5-D9D6FA77A382}"/>
              </a:ext>
            </a:extLst>
          </p:cNvPr>
          <p:cNvSpPr>
            <a:spLocks noGrp="1"/>
          </p:cNvSpPr>
          <p:nvPr>
            <p:ph type="title"/>
          </p:nvPr>
        </p:nvSpPr>
        <p:spPr>
          <a:xfrm>
            <a:off x="482087" y="2286106"/>
            <a:ext cx="11163300" cy="976745"/>
          </a:xfrm>
        </p:spPr>
        <p:txBody>
          <a:bodyPr vert="horz" lIns="91440" tIns="45720" rIns="91440" bIns="45720" rtlCol="0" anchor="b">
            <a:normAutofit fontScale="90000"/>
          </a:bodyPr>
          <a:lstStyle/>
          <a:p>
            <a:pPr algn="ctr"/>
            <a:r>
              <a:rPr lang="en-US" sz="6600" dirty="0"/>
              <a:t>Thank  </a:t>
            </a:r>
            <a:r>
              <a:rPr lang="en-US" sz="6600" dirty="0" smtClean="0"/>
              <a:t>You</a:t>
            </a:r>
            <a:endParaRPr lang="en-US" sz="6600" dirty="0"/>
          </a:p>
        </p:txBody>
      </p:sp>
    </p:spTree>
    <p:extLst>
      <p:ext uri="{BB962C8B-B14F-4D97-AF65-F5344CB8AC3E}">
        <p14:creationId xmlns:p14="http://schemas.microsoft.com/office/powerpoint/2010/main" val="4259967738"/>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4" presetClass="emph" presetSubtype="0" fill="hold" grpId="0" nodeType="clickEffect">
                                  <p:stCondLst>
                                    <p:cond delay="0"/>
                                  </p:stCondLst>
                                  <p:iterate type="lt">
                                    <p:tmPct val="10000"/>
                                  </p:iterate>
                                  <p:childTnLst>
                                    <p:animMotion origin="layout" path="M 4.16667E-6 1.85185E-6 L 4.16667E-6 -0.07222 " pathEditMode="relative" rAng="0" ptsTypes="AA">
                                      <p:cBhvr>
                                        <p:cTn id="6" dur="250" accel="50000" decel="50000" autoRev="1" fill="hold">
                                          <p:stCondLst>
                                            <p:cond delay="0"/>
                                          </p:stCondLst>
                                        </p:cTn>
                                        <p:tgtEl>
                                          <p:spTgt spid="2"/>
                                        </p:tgtEl>
                                        <p:attrNameLst>
                                          <p:attrName>ppt_x</p:attrName>
                                          <p:attrName>ppt_y</p:attrName>
                                        </p:attrNameLst>
                                      </p:cBhvr>
                                      <p:rCtr x="0" y="-3611"/>
                                    </p:animMotion>
                                    <p:animRot by="1500000">
                                      <p:cBhvr>
                                        <p:cTn id="7" dur="125" fill="hold">
                                          <p:stCondLst>
                                            <p:cond delay="0"/>
                                          </p:stCondLst>
                                        </p:cTn>
                                        <p:tgtEl>
                                          <p:spTgt spid="2"/>
                                        </p:tgtEl>
                                        <p:attrNameLst>
                                          <p:attrName>r</p:attrName>
                                        </p:attrNameLst>
                                      </p:cBhvr>
                                    </p:animRot>
                                    <p:animRot by="-1500000">
                                      <p:cBhvr>
                                        <p:cTn id="8" dur="125" fill="hold">
                                          <p:stCondLst>
                                            <p:cond delay="125"/>
                                          </p:stCondLst>
                                        </p:cTn>
                                        <p:tgtEl>
                                          <p:spTgt spid="2"/>
                                        </p:tgtEl>
                                        <p:attrNameLst>
                                          <p:attrName>r</p:attrName>
                                        </p:attrNameLst>
                                      </p:cBhvr>
                                    </p:animRot>
                                    <p:animRot by="-1500000">
                                      <p:cBhvr>
                                        <p:cTn id="9" dur="125" fill="hold">
                                          <p:stCondLst>
                                            <p:cond delay="250"/>
                                          </p:stCondLst>
                                        </p:cTn>
                                        <p:tgtEl>
                                          <p:spTgt spid="2"/>
                                        </p:tgtEl>
                                        <p:attrNameLst>
                                          <p:attrName>r</p:attrName>
                                        </p:attrNameLst>
                                      </p:cBhvr>
                                    </p:animRot>
                                    <p:animRot by="1500000">
                                      <p:cBhvr>
                                        <p:cTn id="10" dur="125" fill="hold">
                                          <p:stCondLst>
                                            <p:cond delay="375"/>
                                          </p:stCondLst>
                                        </p:cTn>
                                        <p:tgtEl>
                                          <p:spTgt spid="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8F3CF990-ACB8-443A-BB74-D36EC8A00B02}"/>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Picture 31">
            <a:extLst>
              <a:ext uri="{FF2B5EF4-FFF2-40B4-BE49-F238E27FC236}">
                <a16:creationId xmlns:a16="http://schemas.microsoft.com/office/drawing/2014/main" id="{00B98862-BEE1-44FB-A335-A1B9106B445E}"/>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a:noFill/>
        </p:spPr>
      </p:pic>
      <p:pic>
        <p:nvPicPr>
          <p:cNvPr id="34" name="Picture 33">
            <a:extLst>
              <a:ext uri="{FF2B5EF4-FFF2-40B4-BE49-F238E27FC236}">
                <a16:creationId xmlns:a16="http://schemas.microsoft.com/office/drawing/2014/main" id="{7185CF21-0594-48C0-9F3E-254D6BCE9D9B}"/>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45489" y="-5487"/>
            <a:ext cx="12189867" cy="6858000"/>
          </a:xfrm>
          <a:prstGeom prst="rect">
            <a:avLst/>
          </a:prstGeom>
        </p:spPr>
      </p:pic>
      <p:sp>
        <p:nvSpPr>
          <p:cNvPr id="36" name="Rectangle 35">
            <a:extLst>
              <a:ext uri="{FF2B5EF4-FFF2-40B4-BE49-F238E27FC236}">
                <a16:creationId xmlns:a16="http://schemas.microsoft.com/office/drawing/2014/main" id="{A0B5529D-5CAA-4BF2-B5C9-34705E7661F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59909" cy="6858000"/>
          </a:xfrm>
          <a:prstGeom prst="rect">
            <a:avLst/>
          </a:prstGeom>
          <a:solidFill>
            <a:schemeClr val="bg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8" name="Freeform: Shape 37">
            <a:extLst>
              <a:ext uri="{FF2B5EF4-FFF2-40B4-BE49-F238E27FC236}">
                <a16:creationId xmlns:a16="http://schemas.microsoft.com/office/drawing/2014/main" id="{FBD68200-BC03-4015-860B-CD5C30CD76B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9910" y="0"/>
            <a:ext cx="7869544" cy="6858000"/>
          </a:xfrm>
          <a:custGeom>
            <a:avLst/>
            <a:gdLst>
              <a:gd name="connsiteX0" fmla="*/ 0 w 7821919"/>
              <a:gd name="connsiteY0" fmla="*/ 0 h 6858000"/>
              <a:gd name="connsiteX1" fmla="*/ 6983367 w 7821919"/>
              <a:gd name="connsiteY1" fmla="*/ 0 h 6858000"/>
              <a:gd name="connsiteX2" fmla="*/ 6982269 w 7821919"/>
              <a:gd name="connsiteY2" fmla="*/ 1331 h 6858000"/>
              <a:gd name="connsiteX3" fmla="*/ 6833782 w 7821919"/>
              <a:gd name="connsiteY3" fmla="*/ 487443 h 6858000"/>
              <a:gd name="connsiteX4" fmla="*/ 6851446 w 7821919"/>
              <a:gd name="connsiteY4" fmla="*/ 662666 h 6858000"/>
              <a:gd name="connsiteX5" fmla="*/ 6857532 w 7821919"/>
              <a:gd name="connsiteY5" fmla="*/ 686333 h 6858000"/>
              <a:gd name="connsiteX6" fmla="*/ 6806927 w 7821919"/>
              <a:gd name="connsiteY6" fmla="*/ 699345 h 6858000"/>
              <a:gd name="connsiteX7" fmla="*/ 5555365 w 7821919"/>
              <a:gd name="connsiteY7" fmla="*/ 2400515 h 6858000"/>
              <a:gd name="connsiteX8" fmla="*/ 7336617 w 7821919"/>
              <a:gd name="connsiteY8" fmla="*/ 4181767 h 6858000"/>
              <a:gd name="connsiteX9" fmla="*/ 7452815 w 7821919"/>
              <a:gd name="connsiteY9" fmla="*/ 4175900 h 6858000"/>
              <a:gd name="connsiteX10" fmla="*/ 7437456 w 7821919"/>
              <a:gd name="connsiteY10" fmla="*/ 4225378 h 6858000"/>
              <a:gd name="connsiteX11" fmla="*/ 7428275 w 7821919"/>
              <a:gd name="connsiteY11" fmla="*/ 4316448 h 6858000"/>
              <a:gd name="connsiteX12" fmla="*/ 7789089 w 7821919"/>
              <a:gd name="connsiteY12" fmla="*/ 4759152 h 6858000"/>
              <a:gd name="connsiteX13" fmla="*/ 7821919 w 7821919"/>
              <a:gd name="connsiteY13" fmla="*/ 4762461 h 6858000"/>
              <a:gd name="connsiteX14" fmla="*/ 7809638 w 7821919"/>
              <a:gd name="connsiteY14" fmla="*/ 4785088 h 6858000"/>
              <a:gd name="connsiteX15" fmla="*/ 7794661 w 7821919"/>
              <a:gd name="connsiteY15" fmla="*/ 4833335 h 6858000"/>
              <a:gd name="connsiteX16" fmla="*/ 7524776 w 7821919"/>
              <a:gd name="connsiteY16" fmla="*/ 4917113 h 6858000"/>
              <a:gd name="connsiteX17" fmla="*/ 6642110 w 7821919"/>
              <a:gd name="connsiteY17" fmla="*/ 6248746 h 6858000"/>
              <a:gd name="connsiteX18" fmla="*/ 6755682 w 7821919"/>
              <a:gd name="connsiteY18" fmla="*/ 6811285 h 6858000"/>
              <a:gd name="connsiteX19" fmla="*/ 6778185 w 7821919"/>
              <a:gd name="connsiteY19" fmla="*/ 6858000 h 6858000"/>
              <a:gd name="connsiteX20" fmla="*/ 0 w 7821919"/>
              <a:gd name="connsiteY2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821919" h="6858000">
                <a:moveTo>
                  <a:pt x="0" y="0"/>
                </a:moveTo>
                <a:lnTo>
                  <a:pt x="6983367" y="0"/>
                </a:lnTo>
                <a:lnTo>
                  <a:pt x="6982269" y="1331"/>
                </a:lnTo>
                <a:cubicBezTo>
                  <a:pt x="6888522" y="140095"/>
                  <a:pt x="6833782" y="307376"/>
                  <a:pt x="6833782" y="487443"/>
                </a:cubicBezTo>
                <a:cubicBezTo>
                  <a:pt x="6833782" y="547466"/>
                  <a:pt x="6839864" y="606067"/>
                  <a:pt x="6851446" y="662666"/>
                </a:cubicBezTo>
                <a:lnTo>
                  <a:pt x="6857532" y="686333"/>
                </a:lnTo>
                <a:lnTo>
                  <a:pt x="6806927" y="699345"/>
                </a:lnTo>
                <a:cubicBezTo>
                  <a:pt x="6081835" y="924872"/>
                  <a:pt x="5555365" y="1601212"/>
                  <a:pt x="5555365" y="2400515"/>
                </a:cubicBezTo>
                <a:cubicBezTo>
                  <a:pt x="5555365" y="3384273"/>
                  <a:pt x="6352859" y="4181767"/>
                  <a:pt x="7336617" y="4181767"/>
                </a:cubicBezTo>
                <a:lnTo>
                  <a:pt x="7452815" y="4175900"/>
                </a:lnTo>
                <a:lnTo>
                  <a:pt x="7437456" y="4225378"/>
                </a:lnTo>
                <a:cubicBezTo>
                  <a:pt x="7431436" y="4254794"/>
                  <a:pt x="7428275" y="4285252"/>
                  <a:pt x="7428275" y="4316448"/>
                </a:cubicBezTo>
                <a:cubicBezTo>
                  <a:pt x="7428275" y="4534821"/>
                  <a:pt x="7583172" y="4717015"/>
                  <a:pt x="7789089" y="4759152"/>
                </a:cubicBezTo>
                <a:lnTo>
                  <a:pt x="7821919" y="4762461"/>
                </a:lnTo>
                <a:lnTo>
                  <a:pt x="7809638" y="4785088"/>
                </a:lnTo>
                <a:lnTo>
                  <a:pt x="7794661" y="4833335"/>
                </a:lnTo>
                <a:lnTo>
                  <a:pt x="7524776" y="4917113"/>
                </a:lnTo>
                <a:cubicBezTo>
                  <a:pt x="7006070" y="5136507"/>
                  <a:pt x="6642110" y="5650122"/>
                  <a:pt x="6642110" y="6248746"/>
                </a:cubicBezTo>
                <a:cubicBezTo>
                  <a:pt x="6642110" y="6448287"/>
                  <a:pt x="6682550" y="6638383"/>
                  <a:pt x="6755682" y="6811285"/>
                </a:cubicBezTo>
                <a:lnTo>
                  <a:pt x="6778185" y="6858000"/>
                </a:lnTo>
                <a:lnTo>
                  <a:pt x="0" y="6858000"/>
                </a:lnTo>
                <a:close/>
              </a:path>
            </a:pathLst>
          </a:custGeom>
          <a:gradFill>
            <a:gsLst>
              <a:gs pos="25996">
                <a:srgbClr val="1F2D29">
                  <a:alpha val="4000"/>
                </a:srgbClr>
              </a:gs>
              <a:gs pos="20000">
                <a:schemeClr val="bg2">
                  <a:alpha val="0"/>
                </a:schemeClr>
              </a:gs>
              <a:gs pos="100000">
                <a:schemeClr val="bg2"/>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sp>
      <p:sp>
        <p:nvSpPr>
          <p:cNvPr id="40" name="Oval 39">
            <a:extLst>
              <a:ext uri="{FF2B5EF4-FFF2-40B4-BE49-F238E27FC236}">
                <a16:creationId xmlns:a16="http://schemas.microsoft.com/office/drawing/2014/main" id="{332A6F87-AC28-4AA8-B8A6-AEBC67BD0D64}"/>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57960" y="764389"/>
            <a:ext cx="967148" cy="967148"/>
          </a:xfrm>
          <a:prstGeom prst="ellipse">
            <a:avLst/>
          </a:prstGeom>
          <a:gradFill>
            <a:gsLst>
              <a:gs pos="0">
                <a:schemeClr val="bg2">
                  <a:alpha val="0"/>
                </a:schemeClr>
              </a:gs>
              <a:gs pos="100000">
                <a:schemeClr val="accent1">
                  <a:alpha val="21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6CAE4F5-6C3A-FBDD-378A-6E9956D91490}"/>
              </a:ext>
            </a:extLst>
          </p:cNvPr>
          <p:cNvSpPr>
            <a:spLocks noGrp="1"/>
          </p:cNvSpPr>
          <p:nvPr>
            <p:ph type="title"/>
          </p:nvPr>
        </p:nvSpPr>
        <p:spPr>
          <a:xfrm>
            <a:off x="1819745" y="382730"/>
            <a:ext cx="7958331" cy="768542"/>
          </a:xfrm>
        </p:spPr>
        <p:txBody>
          <a:bodyPr>
            <a:normAutofit/>
          </a:bodyPr>
          <a:lstStyle/>
          <a:p>
            <a:pPr algn="ctr"/>
            <a:r>
              <a:rPr lang="en-US" sz="3600" cap="all" dirty="0">
                <a:ea typeface="+mj-lt"/>
                <a:cs typeface="+mj-lt"/>
              </a:rPr>
              <a:t>Table of Content</a:t>
            </a:r>
            <a:endParaRPr lang="en-US" sz="3600" dirty="0">
              <a:cs typeface="Arial" panose="020B0604020202020204"/>
            </a:endParaRPr>
          </a:p>
        </p:txBody>
      </p:sp>
      <p:sp>
        <p:nvSpPr>
          <p:cNvPr id="3" name="Content Placeholder 2">
            <a:extLst>
              <a:ext uri="{FF2B5EF4-FFF2-40B4-BE49-F238E27FC236}">
                <a16:creationId xmlns:a16="http://schemas.microsoft.com/office/drawing/2014/main" id="{34EAA73C-080C-8DAC-E0D7-6796A76BA856}"/>
              </a:ext>
            </a:extLst>
          </p:cNvPr>
          <p:cNvSpPr>
            <a:spLocks noGrp="1"/>
          </p:cNvSpPr>
          <p:nvPr>
            <p:ph idx="1"/>
          </p:nvPr>
        </p:nvSpPr>
        <p:spPr>
          <a:xfrm>
            <a:off x="1562375" y="1533466"/>
            <a:ext cx="10397561" cy="5092183"/>
          </a:xfrm>
        </p:spPr>
        <p:txBody>
          <a:bodyPr vert="horz" lIns="91440" tIns="45720" rIns="91440" bIns="45720" rtlCol="0" anchor="t">
            <a:noAutofit/>
          </a:bodyPr>
          <a:lstStyle/>
          <a:p>
            <a:pPr marL="344170" indent="-344170">
              <a:lnSpc>
                <a:spcPct val="110000"/>
              </a:lnSpc>
            </a:pPr>
            <a:r>
              <a:rPr lang="en-US" sz="3200" dirty="0">
                <a:ea typeface="+mn-lt"/>
                <a:cs typeface="+mn-lt"/>
              </a:rPr>
              <a:t>Summary of the project</a:t>
            </a:r>
            <a:endParaRPr lang="en-US" sz="3200" dirty="0">
              <a:cs typeface="Arial" panose="020B0604020202020204"/>
            </a:endParaRPr>
          </a:p>
          <a:p>
            <a:pPr marL="344170" indent="-344170">
              <a:lnSpc>
                <a:spcPct val="110000"/>
              </a:lnSpc>
            </a:pPr>
            <a:r>
              <a:rPr lang="en-US" sz="3200" dirty="0">
                <a:ea typeface="+mn-lt"/>
                <a:cs typeface="+mn-lt"/>
              </a:rPr>
              <a:t>Motivation for the project</a:t>
            </a:r>
            <a:endParaRPr lang="en-US" sz="3200" dirty="0">
              <a:cs typeface="Arial"/>
            </a:endParaRPr>
          </a:p>
          <a:p>
            <a:pPr marL="344170" indent="-344170">
              <a:lnSpc>
                <a:spcPct val="110000"/>
              </a:lnSpc>
            </a:pPr>
            <a:r>
              <a:rPr lang="en-US" sz="3200" dirty="0">
                <a:ea typeface="+mn-lt"/>
                <a:cs typeface="+mn-lt"/>
              </a:rPr>
              <a:t>Problem Statement</a:t>
            </a:r>
            <a:endParaRPr lang="en-US" sz="3200" dirty="0">
              <a:cs typeface="Arial"/>
            </a:endParaRPr>
          </a:p>
          <a:p>
            <a:pPr marL="344170" indent="-344170">
              <a:lnSpc>
                <a:spcPct val="110000"/>
              </a:lnSpc>
            </a:pPr>
            <a:r>
              <a:rPr lang="en-US" sz="3200" dirty="0">
                <a:ea typeface="+mn-lt"/>
                <a:cs typeface="+mn-lt"/>
              </a:rPr>
              <a:t>Methods used to achieve solution</a:t>
            </a:r>
            <a:endParaRPr lang="en-US" sz="3200" dirty="0">
              <a:cs typeface="Arial"/>
            </a:endParaRPr>
          </a:p>
          <a:p>
            <a:pPr marL="344170" indent="-344170">
              <a:lnSpc>
                <a:spcPct val="110000"/>
              </a:lnSpc>
            </a:pPr>
            <a:r>
              <a:rPr lang="en-US" sz="3200" dirty="0">
                <a:ea typeface="+mn-lt"/>
                <a:cs typeface="+mn-lt"/>
              </a:rPr>
              <a:t>Problems encountered in the project</a:t>
            </a:r>
            <a:endParaRPr lang="en-US" sz="3200" dirty="0">
              <a:cs typeface="Arial"/>
            </a:endParaRPr>
          </a:p>
          <a:p>
            <a:pPr marL="344170" indent="-344170">
              <a:lnSpc>
                <a:spcPct val="110000"/>
              </a:lnSpc>
            </a:pPr>
            <a:r>
              <a:rPr lang="en-US" sz="3200" dirty="0">
                <a:cs typeface="Arial"/>
              </a:rPr>
              <a:t>Project Advancement</a:t>
            </a:r>
          </a:p>
          <a:p>
            <a:pPr marL="344170" indent="-344170">
              <a:lnSpc>
                <a:spcPct val="110000"/>
              </a:lnSpc>
            </a:pPr>
            <a:r>
              <a:rPr lang="en-US" sz="3200" dirty="0">
                <a:ea typeface="+mn-lt"/>
                <a:cs typeface="+mn-lt"/>
              </a:rPr>
              <a:t>Commercialization</a:t>
            </a:r>
            <a:endParaRPr lang="en-US" sz="3200" dirty="0">
              <a:cs typeface="Arial"/>
            </a:endParaRPr>
          </a:p>
        </p:txBody>
      </p:sp>
    </p:spTree>
    <p:extLst>
      <p:ext uri="{BB962C8B-B14F-4D97-AF65-F5344CB8AC3E}">
        <p14:creationId xmlns:p14="http://schemas.microsoft.com/office/powerpoint/2010/main" val="201146902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250" fill="hold"/>
                                        <p:tgtEl>
                                          <p:spTgt spid="2"/>
                                        </p:tgtEl>
                                        <p:attrNameLst>
                                          <p:attrName>ppt_x</p:attrName>
                                        </p:attrNameLst>
                                      </p:cBhvr>
                                      <p:tavLst>
                                        <p:tav tm="0">
                                          <p:val>
                                            <p:strVal val="#ppt_x"/>
                                          </p:val>
                                        </p:tav>
                                        <p:tav tm="100000">
                                          <p:val>
                                            <p:strVal val="#ppt_x"/>
                                          </p:val>
                                        </p:tav>
                                      </p:tavLst>
                                    </p:anim>
                                    <p:anim calcmode="lin" valueType="num">
                                      <p:cBhvr additive="base">
                                        <p:cTn id="8" dur="25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fade">
                                      <p:cBhvr>
                                        <p:cTn id="13" dur="500"/>
                                        <p:tgtEl>
                                          <p:spTgt spid="3">
                                            <p:txEl>
                                              <p:pRg st="0" end="0"/>
                                            </p:txEl>
                                          </p:spTgt>
                                        </p:tgtEl>
                                      </p:cBhvr>
                                    </p:animEffect>
                                    <p:anim calcmode="lin" valueType="num">
                                      <p:cBhvr>
                                        <p:cTn id="14"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5" dur="5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3">
                                            <p:txEl>
                                              <p:pRg st="1" end="1"/>
                                            </p:txEl>
                                          </p:spTgt>
                                        </p:tgtEl>
                                        <p:attrNameLst>
                                          <p:attrName>style.visibility</p:attrName>
                                        </p:attrNameLst>
                                      </p:cBhvr>
                                      <p:to>
                                        <p:strVal val="visible"/>
                                      </p:to>
                                    </p:set>
                                    <p:animEffect transition="in" filter="fade">
                                      <p:cBhvr>
                                        <p:cTn id="20" dur="500"/>
                                        <p:tgtEl>
                                          <p:spTgt spid="3">
                                            <p:txEl>
                                              <p:pRg st="1" end="1"/>
                                            </p:txEl>
                                          </p:spTgt>
                                        </p:tgtEl>
                                      </p:cBhvr>
                                    </p:animEffect>
                                    <p:anim calcmode="lin" valueType="num">
                                      <p:cBhvr>
                                        <p:cTn id="2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2" dur="5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nodeType="click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animEffect transition="in" filter="fade">
                                      <p:cBhvr>
                                        <p:cTn id="27" dur="500"/>
                                        <p:tgtEl>
                                          <p:spTgt spid="3">
                                            <p:txEl>
                                              <p:pRg st="2" end="2"/>
                                            </p:txEl>
                                          </p:spTgt>
                                        </p:tgtEl>
                                      </p:cBhvr>
                                    </p:animEffect>
                                    <p:anim calcmode="lin" valueType="num">
                                      <p:cBhvr>
                                        <p:cTn id="28"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9" dur="5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nodeType="clickEffect">
                                  <p:stCondLst>
                                    <p:cond delay="0"/>
                                  </p:stCondLst>
                                  <p:childTnLst>
                                    <p:set>
                                      <p:cBhvr>
                                        <p:cTn id="33" dur="1" fill="hold">
                                          <p:stCondLst>
                                            <p:cond delay="0"/>
                                          </p:stCondLst>
                                        </p:cTn>
                                        <p:tgtEl>
                                          <p:spTgt spid="3">
                                            <p:txEl>
                                              <p:pRg st="3" end="3"/>
                                            </p:txEl>
                                          </p:spTgt>
                                        </p:tgtEl>
                                        <p:attrNameLst>
                                          <p:attrName>style.visibility</p:attrName>
                                        </p:attrNameLst>
                                      </p:cBhvr>
                                      <p:to>
                                        <p:strVal val="visible"/>
                                      </p:to>
                                    </p:set>
                                    <p:animEffect transition="in" filter="fade">
                                      <p:cBhvr>
                                        <p:cTn id="34" dur="500"/>
                                        <p:tgtEl>
                                          <p:spTgt spid="3">
                                            <p:txEl>
                                              <p:pRg st="3" end="3"/>
                                            </p:txEl>
                                          </p:spTgt>
                                        </p:tgtEl>
                                      </p:cBhvr>
                                    </p:animEffect>
                                    <p:anim calcmode="lin" valueType="num">
                                      <p:cBhvr>
                                        <p:cTn id="3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6" dur="5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nodeType="clickEffect">
                                  <p:stCondLst>
                                    <p:cond delay="0"/>
                                  </p:stCondLst>
                                  <p:childTnLst>
                                    <p:set>
                                      <p:cBhvr>
                                        <p:cTn id="40" dur="1" fill="hold">
                                          <p:stCondLst>
                                            <p:cond delay="0"/>
                                          </p:stCondLst>
                                        </p:cTn>
                                        <p:tgtEl>
                                          <p:spTgt spid="3">
                                            <p:txEl>
                                              <p:pRg st="4" end="4"/>
                                            </p:txEl>
                                          </p:spTgt>
                                        </p:tgtEl>
                                        <p:attrNameLst>
                                          <p:attrName>style.visibility</p:attrName>
                                        </p:attrNameLst>
                                      </p:cBhvr>
                                      <p:to>
                                        <p:strVal val="visible"/>
                                      </p:to>
                                    </p:set>
                                    <p:animEffect transition="in" filter="fade">
                                      <p:cBhvr>
                                        <p:cTn id="41" dur="500"/>
                                        <p:tgtEl>
                                          <p:spTgt spid="3">
                                            <p:txEl>
                                              <p:pRg st="4" end="4"/>
                                            </p:txEl>
                                          </p:spTgt>
                                        </p:tgtEl>
                                      </p:cBhvr>
                                    </p:animEffect>
                                    <p:anim calcmode="lin" valueType="num">
                                      <p:cBhvr>
                                        <p:cTn id="42"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43" dur="5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42" presetClass="entr" presetSubtype="0" fill="hold" nodeType="clickEffect">
                                  <p:stCondLst>
                                    <p:cond delay="0"/>
                                  </p:stCondLst>
                                  <p:childTnLst>
                                    <p:set>
                                      <p:cBhvr>
                                        <p:cTn id="47" dur="1" fill="hold">
                                          <p:stCondLst>
                                            <p:cond delay="0"/>
                                          </p:stCondLst>
                                        </p:cTn>
                                        <p:tgtEl>
                                          <p:spTgt spid="3">
                                            <p:txEl>
                                              <p:pRg st="5" end="5"/>
                                            </p:txEl>
                                          </p:spTgt>
                                        </p:tgtEl>
                                        <p:attrNameLst>
                                          <p:attrName>style.visibility</p:attrName>
                                        </p:attrNameLst>
                                      </p:cBhvr>
                                      <p:to>
                                        <p:strVal val="visible"/>
                                      </p:to>
                                    </p:set>
                                    <p:animEffect transition="in" filter="fade">
                                      <p:cBhvr>
                                        <p:cTn id="48" dur="500"/>
                                        <p:tgtEl>
                                          <p:spTgt spid="3">
                                            <p:txEl>
                                              <p:pRg st="5" end="5"/>
                                            </p:txEl>
                                          </p:spTgt>
                                        </p:tgtEl>
                                      </p:cBhvr>
                                    </p:animEffect>
                                    <p:anim calcmode="lin" valueType="num">
                                      <p:cBhvr>
                                        <p:cTn id="49"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50" dur="5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42" presetClass="entr" presetSubtype="0" fill="hold" nodeType="clickEffect">
                                  <p:stCondLst>
                                    <p:cond delay="0"/>
                                  </p:stCondLst>
                                  <p:childTnLst>
                                    <p:set>
                                      <p:cBhvr>
                                        <p:cTn id="54" dur="1" fill="hold">
                                          <p:stCondLst>
                                            <p:cond delay="0"/>
                                          </p:stCondLst>
                                        </p:cTn>
                                        <p:tgtEl>
                                          <p:spTgt spid="3">
                                            <p:txEl>
                                              <p:pRg st="6" end="6"/>
                                            </p:txEl>
                                          </p:spTgt>
                                        </p:tgtEl>
                                        <p:attrNameLst>
                                          <p:attrName>style.visibility</p:attrName>
                                        </p:attrNameLst>
                                      </p:cBhvr>
                                      <p:to>
                                        <p:strVal val="visible"/>
                                      </p:to>
                                    </p:set>
                                    <p:animEffect transition="in" filter="fade">
                                      <p:cBhvr>
                                        <p:cTn id="55" dur="500"/>
                                        <p:tgtEl>
                                          <p:spTgt spid="3">
                                            <p:txEl>
                                              <p:pRg st="6" end="6"/>
                                            </p:txEl>
                                          </p:spTgt>
                                        </p:tgtEl>
                                      </p:cBhvr>
                                    </p:animEffect>
                                    <p:anim calcmode="lin" valueType="num">
                                      <p:cBhvr>
                                        <p:cTn id="56"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57" dur="5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2"/>
          <a:stretch/>
        </a:blip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43BBAF34-367D-4E18-A62E-4602BD90855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7432" y="-2718"/>
            <a:ext cx="12189867" cy="68552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99A4CF08-858A-49E4-B707-4E7585D1156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56938E62-910D-4D69-AA09-567AAAC3776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A74E54C6-D084-4BC8-B3F9-8B9EC22A6B6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5" y="0"/>
            <a:ext cx="65268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ctrTitle"/>
          </p:nvPr>
        </p:nvSpPr>
        <p:spPr>
          <a:xfrm>
            <a:off x="1319645" y="181475"/>
            <a:ext cx="5943600" cy="655232"/>
          </a:xfrm>
        </p:spPr>
        <p:txBody>
          <a:bodyPr>
            <a:normAutofit/>
          </a:bodyPr>
          <a:lstStyle/>
          <a:p>
            <a:pPr algn="ctr"/>
            <a:r>
              <a:rPr lang="en-US" dirty="0"/>
              <a:t>Summary of the project</a:t>
            </a:r>
          </a:p>
        </p:txBody>
      </p:sp>
      <p:sp>
        <p:nvSpPr>
          <p:cNvPr id="3" name="Content Placeholder"/>
          <p:cNvSpPr>
            <a:spLocks noGrp="1"/>
          </p:cNvSpPr>
          <p:nvPr>
            <p:ph idx="1"/>
          </p:nvPr>
        </p:nvSpPr>
        <p:spPr>
          <a:xfrm>
            <a:off x="1183985" y="987136"/>
            <a:ext cx="6079260" cy="5714999"/>
          </a:xfrm>
        </p:spPr>
        <p:txBody>
          <a:bodyPr>
            <a:normAutofit/>
          </a:bodyPr>
          <a:lstStyle/>
          <a:p>
            <a:pPr marL="344170" indent="-344170"/>
            <a:r>
              <a:rPr lang="en-US" sz="2400" dirty="0">
                <a:ea typeface="+mn-lt"/>
                <a:cs typeface="+mn-lt"/>
              </a:rPr>
              <a:t>This is a biometric attendance-based system where students can easily register their attendance instead of pen and paper attendance.</a:t>
            </a:r>
            <a:endParaRPr lang="en-US" sz="2400" dirty="0">
              <a:cs typeface="Arial" panose="020B0604020202020204"/>
            </a:endParaRPr>
          </a:p>
          <a:p>
            <a:pPr marL="344170" indent="-344170"/>
            <a:r>
              <a:rPr lang="en-US" sz="2400" dirty="0">
                <a:ea typeface="+mn-lt"/>
                <a:cs typeface="+mn-lt"/>
              </a:rPr>
              <a:t>It prevents ghost students/workers in a system</a:t>
            </a:r>
            <a:r>
              <a:rPr lang="en-US" sz="2400" dirty="0" smtClean="0">
                <a:ea typeface="+mn-lt"/>
                <a:cs typeface="+mn-lt"/>
              </a:rPr>
              <a:t>.</a:t>
            </a:r>
            <a:endParaRPr lang="en-US" sz="2400" dirty="0">
              <a:ea typeface="+mn-lt"/>
              <a:cs typeface="+mn-lt"/>
            </a:endParaRPr>
          </a:p>
          <a:p>
            <a:pPr marL="344170" indent="-344170"/>
            <a:r>
              <a:rPr lang="en-US" sz="2400" dirty="0">
                <a:ea typeface="+mn-lt"/>
                <a:cs typeface="+mn-lt"/>
              </a:rPr>
              <a:t>It's makes attendance easier and convenient for both the lecturers and students. This is part of the issues we face in the classroom, and this project serves as a </a:t>
            </a:r>
            <a:r>
              <a:rPr lang="en-US" sz="2400" dirty="0" smtClean="0">
                <a:ea typeface="+mn-lt"/>
                <a:cs typeface="+mn-lt"/>
              </a:rPr>
              <a:t>remedy</a:t>
            </a:r>
            <a:endParaRPr lang="en-US" sz="2400" dirty="0">
              <a:cs typeface="Arial"/>
            </a:endParaRPr>
          </a:p>
        </p:txBody>
      </p:sp>
      <p:sp>
        <p:nvSpPr>
          <p:cNvPr id="31" name="Rectangle 30">
            <a:extLst>
              <a:ext uri="{FF2B5EF4-FFF2-40B4-BE49-F238E27FC236}">
                <a16:creationId xmlns:a16="http://schemas.microsoft.com/office/drawing/2014/main" id="{777713DB-A0B1-4507-9991-B6DCAE436C74}"/>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493970"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ngled shot of pen on a graph">
            <a:extLst>
              <a:ext uri="{FF2B5EF4-FFF2-40B4-BE49-F238E27FC236}">
                <a16:creationId xmlns:a16="http://schemas.microsoft.com/office/drawing/2014/main" id="{275F4967-6A25-E14D-6B7C-0EA77B2E0D9A}"/>
              </a:ext>
            </a:extLst>
          </p:cNvPr>
          <p:cNvPicPr>
            <a:picLocks noChangeAspect="1"/>
          </p:cNvPicPr>
          <p:nvPr/>
        </p:nvPicPr>
        <p:blipFill rotWithShape="1">
          <a:blip r:embed="rId3"/>
          <a:srcRect l="8741" r="45930" b="-2"/>
          <a:stretch/>
        </p:blipFill>
        <p:spPr>
          <a:xfrm>
            <a:off x="7534656" y="227"/>
            <a:ext cx="4657039" cy="6858000"/>
          </a:xfrm>
          <a:prstGeom prst="rect">
            <a:avLst/>
          </a:prstGeom>
        </p:spPr>
      </p:pic>
      <p:pic>
        <p:nvPicPr>
          <p:cNvPr id="33" name="Picture 32">
            <a:extLst>
              <a:ext uri="{FF2B5EF4-FFF2-40B4-BE49-F238E27FC236}">
                <a16:creationId xmlns:a16="http://schemas.microsoft.com/office/drawing/2014/main" id="{A9A96FF2-ACD7-48C4-BCE1-FC7F42108606}"/>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extLst>
              <a:ext uri="{28A0092B-C50C-407E-A947-70E740481C1C}">
                <a14:useLocalDpi xmlns:a14="http://schemas.microsoft.com/office/drawing/2010/main" val="0"/>
              </a:ext>
            </a:extLst>
          </a:blip>
          <a:stretch>
            <a:fillRect/>
          </a:stretch>
        </p:blipFill>
        <p:spPr>
          <a:xfrm>
            <a:off x="7542372" y="0"/>
            <a:ext cx="4649628" cy="6858000"/>
          </a:xfrm>
          <a:prstGeom prst="rect">
            <a:avLst/>
          </a:prstGeom>
        </p:spPr>
      </p:pic>
    </p:spTree>
    <p:extLst>
      <p:ext uri="{BB962C8B-B14F-4D97-AF65-F5344CB8AC3E}">
        <p14:creationId xmlns:p14="http://schemas.microsoft.com/office/powerpoint/2010/main" val="213361632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airplan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mph" presetSubtype="0" fill="hold" grpId="0" nodeType="clickEffect">
                                  <p:stCondLst>
                                    <p:cond delay="0"/>
                                  </p:stCondLst>
                                  <p:iterate type="lt">
                                    <p:tmPct val="4000"/>
                                  </p:iterate>
                                  <p:childTnLst>
                                    <p:set>
                                      <p:cBhvr override="childStyle">
                                        <p:cTn id="6" dur="500" fill="hold"/>
                                        <p:tgtEl>
                                          <p:spTgt spid="2"/>
                                        </p:tgtEl>
                                        <p:attrNameLst>
                                          <p:attrName>style.textDecorationUnderline</p:attrName>
                                        </p:attrNameLst>
                                      </p:cBhvr>
                                      <p:to>
                                        <p:strVal val="tru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1"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wipe(up)">
                                      <p:cBhvr>
                                        <p:cTn id="11" dur="500"/>
                                        <p:tgtEl>
                                          <p:spTgt spid="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6" presetClass="entr" presetSubtype="21" fill="hold" nodeType="click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animEffect transition="in" filter="barn(inVertical)">
                                      <p:cBhvr>
                                        <p:cTn id="16" dur="500"/>
                                        <p:tgtEl>
                                          <p:spTgt spid="3">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wipe(down)">
                                      <p:cBhvr>
                                        <p:cTn id="21"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2"/>
          <a:stretch/>
        </a:blipFill>
        <a:effectLst/>
      </p:bgPr>
    </p:bg>
    <p:spTree>
      <p:nvGrpSpPr>
        <p:cNvPr id="1" name=""/>
        <p:cNvGrpSpPr/>
        <p:nvPr/>
      </p:nvGrpSpPr>
      <p:grpSpPr>
        <a:xfrm>
          <a:off x="0" y="0"/>
          <a:ext cx="0" cy="0"/>
          <a:chOff x="0" y="0"/>
          <a:chExt cx="0" cy="0"/>
        </a:xfrm>
      </p:grpSpPr>
      <p:sp useBgFill="1">
        <p:nvSpPr>
          <p:cNvPr id="43" name="Rectangle 42">
            <a:extLst>
              <a:ext uri="{FF2B5EF4-FFF2-40B4-BE49-F238E27FC236}">
                <a16:creationId xmlns:a16="http://schemas.microsoft.com/office/drawing/2014/main" id="{CC3320C8-0DF2-47E2-AE32-8C570D54BC4B}"/>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9867" cy="68552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5" name="Picture 44">
            <a:extLst>
              <a:ext uri="{FF2B5EF4-FFF2-40B4-BE49-F238E27FC236}">
                <a16:creationId xmlns:a16="http://schemas.microsoft.com/office/drawing/2014/main" id="{9937E2AB-626F-4D5D-8344-EE2C08191D97}"/>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47" name="Picture 46">
            <a:extLst>
              <a:ext uri="{FF2B5EF4-FFF2-40B4-BE49-F238E27FC236}">
                <a16:creationId xmlns:a16="http://schemas.microsoft.com/office/drawing/2014/main" id="{31374C91-3FF2-48F7-A02C-36E1E075F552}"/>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49" name="Rectangle 48">
            <a:extLst>
              <a:ext uri="{FF2B5EF4-FFF2-40B4-BE49-F238E27FC236}">
                <a16:creationId xmlns:a16="http://schemas.microsoft.com/office/drawing/2014/main" id="{AC084A8C-D0A6-4A75-AED9-C13FD20A6E6A}"/>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6B537086-027A-4360-81BC-8BA916D266B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EFAAFA00-A1E1-4789-A035-9CBB7B03082B}"/>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0"/>
            <a:ext cx="10378001"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ctrTitle"/>
          </p:nvPr>
        </p:nvSpPr>
        <p:spPr>
          <a:xfrm>
            <a:off x="1207803" y="635528"/>
            <a:ext cx="8608037" cy="631326"/>
          </a:xfrm>
        </p:spPr>
        <p:txBody>
          <a:bodyPr>
            <a:normAutofit/>
          </a:bodyPr>
          <a:lstStyle/>
          <a:p>
            <a:pPr algn="ctr"/>
            <a:r>
              <a:rPr lang="en-US" dirty="0"/>
              <a:t> Motivation for the project</a:t>
            </a:r>
          </a:p>
        </p:txBody>
      </p:sp>
      <p:sp>
        <p:nvSpPr>
          <p:cNvPr id="3" name="Content Placeholder"/>
          <p:cNvSpPr>
            <a:spLocks noGrp="1"/>
          </p:cNvSpPr>
          <p:nvPr>
            <p:ph idx="1"/>
          </p:nvPr>
        </p:nvSpPr>
        <p:spPr>
          <a:xfrm>
            <a:off x="1205671" y="1205346"/>
            <a:ext cx="7109313" cy="5378979"/>
          </a:xfrm>
        </p:spPr>
        <p:txBody>
          <a:bodyPr vert="horz" lIns="91440" tIns="45720" rIns="91440" bIns="45720" rtlCol="0" anchor="ctr">
            <a:noAutofit/>
          </a:bodyPr>
          <a:lstStyle/>
          <a:p>
            <a:pPr marL="344170" indent="-344170">
              <a:lnSpc>
                <a:spcPct val="110000"/>
              </a:lnSpc>
            </a:pPr>
            <a:r>
              <a:rPr lang="en-US" sz="2400" dirty="0">
                <a:ea typeface="+mn-lt"/>
                <a:cs typeface="+mn-lt"/>
              </a:rPr>
              <a:t>The motivation for this project is to create an attendance system where can easily take their attendance without much stress. It can be used in a classroom and in other places too.</a:t>
            </a:r>
            <a:endParaRPr lang="en-US" sz="2400" dirty="0">
              <a:cs typeface="Arial" panose="020B0604020202020204"/>
            </a:endParaRPr>
          </a:p>
          <a:p>
            <a:pPr marL="344170" indent="-344170">
              <a:lnSpc>
                <a:spcPct val="110000"/>
              </a:lnSpc>
            </a:pPr>
            <a:r>
              <a:rPr lang="en-US" sz="2400" dirty="0">
                <a:ea typeface="+mn-lt"/>
                <a:cs typeface="+mn-lt"/>
              </a:rPr>
              <a:t>For example, in a classroom whereby we have a lot of student, this system would be useful as a lot of students can be recorded in a very short time (that is attendance made easy).  Then other than the classroom, this system can be used department office or any other place where people come in and out</a:t>
            </a:r>
            <a:r>
              <a:rPr lang="en-US" sz="2400" dirty="0" smtClean="0">
                <a:ea typeface="+mn-lt"/>
                <a:cs typeface="+mn-lt"/>
              </a:rPr>
              <a:t>.</a:t>
            </a:r>
            <a:endParaRPr lang="en-US" sz="2400" dirty="0">
              <a:cs typeface="Arial"/>
            </a:endParaRPr>
          </a:p>
        </p:txBody>
      </p:sp>
      <p:pic>
        <p:nvPicPr>
          <p:cNvPr id="19" name="Graphic 18" descr="Classroom">
            <a:extLst>
              <a:ext uri="{FF2B5EF4-FFF2-40B4-BE49-F238E27FC236}">
                <a16:creationId xmlns:a16="http://schemas.microsoft.com/office/drawing/2014/main" id="{A01630B2-4AAF-E5C9-3DFF-A80C001A2A7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 xmlns:asvg="http://schemas.microsoft.com/office/drawing/2016/SVG/main" r:embed="rId6"/>
              </a:ext>
            </a:extLst>
          </a:blip>
          <a:stretch>
            <a:fillRect/>
          </a:stretch>
        </p:blipFill>
        <p:spPr>
          <a:xfrm>
            <a:off x="8593555" y="2949647"/>
            <a:ext cx="2222842" cy="2222842"/>
          </a:xfrm>
          <a:prstGeom prst="rect">
            <a:avLst/>
          </a:prstGeom>
          <a:ln>
            <a:gradFill flip="none" rotWithShape="1">
              <a:gsLst>
                <a:gs pos="86000">
                  <a:schemeClr val="accent6">
                    <a:lumMod val="67000"/>
                  </a:schemeClr>
                </a:gs>
                <a:gs pos="20000">
                  <a:schemeClr val="accent6">
                    <a:lumMod val="97000"/>
                    <a:lumOff val="3000"/>
                  </a:schemeClr>
                </a:gs>
                <a:gs pos="100000">
                  <a:schemeClr val="accent6">
                    <a:lumMod val="60000"/>
                    <a:lumOff val="40000"/>
                  </a:schemeClr>
                </a:gs>
              </a:gsLst>
              <a:lin ang="16200000" scaled="1"/>
              <a:tileRect/>
            </a:gradFill>
          </a:ln>
          <a:effectLst>
            <a:innerShdw blurRad="127000">
              <a:prstClr val="black">
                <a:alpha val="90000"/>
              </a:prstClr>
            </a:innerShdw>
          </a:effectLst>
        </p:spPr>
      </p:pic>
      <p:sp>
        <p:nvSpPr>
          <p:cNvPr id="55" name="Rectangle 54">
            <a:extLst>
              <a:ext uri="{FF2B5EF4-FFF2-40B4-BE49-F238E27FC236}">
                <a16:creationId xmlns:a16="http://schemas.microsoft.com/office/drawing/2014/main" id="{FC0230C3-CF46-441A-85D2-5E6F8B3A1E2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87666" y="-2718"/>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8389007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5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arn(inVertical)">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2"/>
          <a:stretch/>
        </a:blipFill>
        <a:effectLst/>
      </p:bgPr>
    </p:bg>
    <p:spTree>
      <p:nvGrpSpPr>
        <p:cNvPr id="1" name=""/>
        <p:cNvGrpSpPr/>
        <p:nvPr/>
      </p:nvGrpSpPr>
      <p:grpSpPr>
        <a:xfrm>
          <a:off x="0" y="0"/>
          <a:ext cx="0" cy="0"/>
          <a:chOff x="0" y="0"/>
          <a:chExt cx="0" cy="0"/>
        </a:xfrm>
      </p:grpSpPr>
      <p:sp useBgFill="1">
        <p:nvSpPr>
          <p:cNvPr id="92" name="Rectangle 61">
            <a:extLst>
              <a:ext uri="{FF2B5EF4-FFF2-40B4-BE49-F238E27FC236}">
                <a16:creationId xmlns:a16="http://schemas.microsoft.com/office/drawing/2014/main" id="{B6F1A665-D17E-4BA3-B5A3-F110CD86CDB0}"/>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9867" cy="68552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3" name="Picture 63">
            <a:extLst>
              <a:ext uri="{FF2B5EF4-FFF2-40B4-BE49-F238E27FC236}">
                <a16:creationId xmlns:a16="http://schemas.microsoft.com/office/drawing/2014/main" id="{696D605E-D700-4B1A-A753-5714D9623919}"/>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94" name="Picture 65">
            <a:extLst>
              <a:ext uri="{FF2B5EF4-FFF2-40B4-BE49-F238E27FC236}">
                <a16:creationId xmlns:a16="http://schemas.microsoft.com/office/drawing/2014/main" id="{D7F9A0FD-37D4-45E5-9424-E1FE156DF9CA}"/>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95" name="Rectangle 67">
            <a:extLst>
              <a:ext uri="{FF2B5EF4-FFF2-40B4-BE49-F238E27FC236}">
                <a16:creationId xmlns:a16="http://schemas.microsoft.com/office/drawing/2014/main" id="{3ED9ACE9-3D3F-4446-A178-282937C11D90}"/>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69">
            <a:extLst>
              <a:ext uri="{FF2B5EF4-FFF2-40B4-BE49-F238E27FC236}">
                <a16:creationId xmlns:a16="http://schemas.microsoft.com/office/drawing/2014/main" id="{4C19B9A5-FAB0-4DEA-90D4-AD775D2E8DC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0"/>
            <a:ext cx="10378001"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ctrTitle"/>
          </p:nvPr>
        </p:nvSpPr>
        <p:spPr>
          <a:xfrm>
            <a:off x="7007938" y="328504"/>
            <a:ext cx="3944872" cy="588399"/>
          </a:xfrm>
        </p:spPr>
        <p:txBody>
          <a:bodyPr>
            <a:normAutofit/>
          </a:bodyPr>
          <a:lstStyle/>
          <a:p>
            <a:pPr algn="ctr"/>
            <a:r>
              <a:rPr lang="en-US" dirty="0"/>
              <a:t>Problem Statement</a:t>
            </a:r>
            <a:endParaRPr lang="en-US" dirty="0">
              <a:cs typeface="Arial"/>
            </a:endParaRPr>
          </a:p>
        </p:txBody>
      </p:sp>
      <p:pic>
        <p:nvPicPr>
          <p:cNvPr id="6" name="Picture 5" descr="Many question marks on black background">
            <a:extLst>
              <a:ext uri="{FF2B5EF4-FFF2-40B4-BE49-F238E27FC236}">
                <a16:creationId xmlns:a16="http://schemas.microsoft.com/office/drawing/2014/main" id="{A124D1AB-0DE2-77E2-E852-10F030D26BEF}"/>
              </a:ext>
            </a:extLst>
          </p:cNvPr>
          <p:cNvPicPr>
            <a:picLocks noChangeAspect="1"/>
          </p:cNvPicPr>
          <p:nvPr/>
        </p:nvPicPr>
        <p:blipFill rotWithShape="1">
          <a:blip r:embed="rId5"/>
          <a:srcRect l="1020"/>
          <a:stretch/>
        </p:blipFill>
        <p:spPr>
          <a:xfrm>
            <a:off x="1005401" y="10"/>
            <a:ext cx="5569814" cy="3432582"/>
          </a:xfrm>
          <a:prstGeom prst="rect">
            <a:avLst/>
          </a:prstGeom>
          <a:ln w="12700">
            <a:solidFill>
              <a:schemeClr val="tx1"/>
            </a:solidFill>
          </a:ln>
        </p:spPr>
      </p:pic>
      <p:pic>
        <p:nvPicPr>
          <p:cNvPr id="4" name="Picture 4">
            <a:extLst>
              <a:ext uri="{FF2B5EF4-FFF2-40B4-BE49-F238E27FC236}">
                <a16:creationId xmlns:a16="http://schemas.microsoft.com/office/drawing/2014/main" id="{8CDB7E6C-A7B9-AC67-AA32-E1E2CEC7D83A}"/>
              </a:ext>
            </a:extLst>
          </p:cNvPr>
          <p:cNvPicPr>
            <a:picLocks noChangeAspect="1"/>
          </p:cNvPicPr>
          <p:nvPr/>
        </p:nvPicPr>
        <p:blipFill rotWithShape="1">
          <a:blip r:embed="rId6"/>
          <a:srcRect t="1787" r="3" b="3"/>
          <a:stretch/>
        </p:blipFill>
        <p:spPr>
          <a:xfrm>
            <a:off x="1005401" y="3425635"/>
            <a:ext cx="5569814" cy="3432592"/>
          </a:xfrm>
          <a:prstGeom prst="rect">
            <a:avLst/>
          </a:prstGeom>
          <a:ln w="12700">
            <a:solidFill>
              <a:schemeClr val="tx1"/>
            </a:solidFill>
          </a:ln>
        </p:spPr>
      </p:pic>
      <p:sp>
        <p:nvSpPr>
          <p:cNvPr id="97" name="Rectangle 71">
            <a:extLst>
              <a:ext uri="{FF2B5EF4-FFF2-40B4-BE49-F238E27FC236}">
                <a16:creationId xmlns:a16="http://schemas.microsoft.com/office/drawing/2014/main" id="{C2A5A27C-6EB0-4F96-97EF-7811EE9D529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p:cNvSpPr>
            <a:spLocks noGrp="1"/>
          </p:cNvSpPr>
          <p:nvPr>
            <p:ph idx="1"/>
          </p:nvPr>
        </p:nvSpPr>
        <p:spPr>
          <a:xfrm>
            <a:off x="6841237" y="1433945"/>
            <a:ext cx="4464847" cy="5299364"/>
          </a:xfrm>
        </p:spPr>
        <p:txBody>
          <a:bodyPr>
            <a:normAutofit fontScale="92500" lnSpcReduction="10000"/>
          </a:bodyPr>
          <a:lstStyle/>
          <a:p>
            <a:pPr marL="344170" indent="-344170"/>
            <a:r>
              <a:rPr lang="en-US" sz="2400" dirty="0">
                <a:cs typeface="Arial" panose="020B0604020202020204"/>
              </a:rPr>
              <a:t>Ghost students/workers in a system</a:t>
            </a:r>
          </a:p>
          <a:p>
            <a:pPr marL="344170" indent="-344170"/>
            <a:r>
              <a:rPr lang="en-US" sz="2400" dirty="0">
                <a:cs typeface="Arial" panose="020B0604020202020204"/>
              </a:rPr>
              <a:t>Multiple attendance sheets. Large pile for </a:t>
            </a:r>
            <a:r>
              <a:rPr lang="en-US" sz="2400" dirty="0" smtClean="0">
                <a:cs typeface="Arial" panose="020B0604020202020204"/>
              </a:rPr>
              <a:t>lecturers and Employee </a:t>
            </a:r>
            <a:r>
              <a:rPr lang="en-US" sz="2400" dirty="0">
                <a:cs typeface="Arial" panose="020B0604020202020204"/>
              </a:rPr>
              <a:t>to keep account of.</a:t>
            </a:r>
          </a:p>
          <a:p>
            <a:pPr marL="344170" indent="-344170"/>
            <a:r>
              <a:rPr lang="en-US" sz="2400" dirty="0">
                <a:cs typeface="Arial" panose="020B0604020202020204"/>
              </a:rPr>
              <a:t>Missing attendance sheets</a:t>
            </a:r>
            <a:endParaRPr lang="en-US" sz="2800" dirty="0"/>
          </a:p>
          <a:p>
            <a:pPr marL="344170" indent="-344170"/>
            <a:r>
              <a:rPr lang="en-US" sz="2400" dirty="0">
                <a:cs typeface="Arial" panose="020B0604020202020204"/>
              </a:rPr>
              <a:t>Time Consumption for attendance</a:t>
            </a:r>
          </a:p>
          <a:p>
            <a:pPr marL="344170" indent="-344170"/>
            <a:r>
              <a:rPr lang="en-US" sz="2400" dirty="0">
                <a:cs typeface="Arial" panose="020B0604020202020204"/>
              </a:rPr>
              <a:t>Difficulty experienced while taking written attendance</a:t>
            </a:r>
          </a:p>
        </p:txBody>
      </p:sp>
      <p:sp>
        <p:nvSpPr>
          <p:cNvPr id="98" name="Rectangle 73">
            <a:extLst>
              <a:ext uri="{FF2B5EF4-FFF2-40B4-BE49-F238E27FC236}">
                <a16:creationId xmlns:a16="http://schemas.microsoft.com/office/drawing/2014/main" id="{57331C4E-F305-420E-9B65-93EAA9B243E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87666" y="-2718"/>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9927371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500">
        <p15:prstTrans prst="origami"/>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 calcmode="lin" valueType="num">
                                      <p:cBhvr additive="base">
                                        <p:cTn id="12"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anim calcmode="lin" valueType="num">
                                      <p:cBhvr additive="base">
                                        <p:cTn id="18"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3">
                                            <p:txEl>
                                              <p:pRg st="2" end="2"/>
                                            </p:txEl>
                                          </p:spTgt>
                                        </p:tgtEl>
                                        <p:attrNameLst>
                                          <p:attrName>style.visibility</p:attrName>
                                        </p:attrNameLst>
                                      </p:cBhvr>
                                      <p:to>
                                        <p:strVal val="visible"/>
                                      </p:to>
                                    </p:set>
                                    <p:anim calcmode="lin" valueType="num">
                                      <p:cBhvr additive="base">
                                        <p:cTn id="24"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3">
                                            <p:txEl>
                                              <p:pRg st="3" end="3"/>
                                            </p:txEl>
                                          </p:spTgt>
                                        </p:tgtEl>
                                        <p:attrNameLst>
                                          <p:attrName>style.visibility</p:attrName>
                                        </p:attrNameLst>
                                      </p:cBhvr>
                                      <p:to>
                                        <p:strVal val="visible"/>
                                      </p:to>
                                    </p:set>
                                    <p:anim calcmode="lin" valueType="num">
                                      <p:cBhvr additive="base">
                                        <p:cTn id="30"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grpId="0" nodeType="clickEffect">
                                  <p:stCondLst>
                                    <p:cond delay="0"/>
                                  </p:stCondLst>
                                  <p:childTnLst>
                                    <p:set>
                                      <p:cBhvr>
                                        <p:cTn id="35" dur="1" fill="hold">
                                          <p:stCondLst>
                                            <p:cond delay="0"/>
                                          </p:stCondLst>
                                        </p:cTn>
                                        <p:tgtEl>
                                          <p:spTgt spid="3">
                                            <p:txEl>
                                              <p:pRg st="4" end="4"/>
                                            </p:txEl>
                                          </p:spTgt>
                                        </p:tgtEl>
                                        <p:attrNameLst>
                                          <p:attrName>style.visibility</p:attrName>
                                        </p:attrNameLst>
                                      </p:cBhvr>
                                      <p:to>
                                        <p:strVal val="visible"/>
                                      </p:to>
                                    </p:set>
                                    <p:anim calcmode="lin" valueType="num">
                                      <p:cBhvr additive="base">
                                        <p:cTn id="36"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7"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2"/>
          <a:stretch/>
        </a:blipFill>
        <a:effectLst/>
      </p:bgPr>
    </p:bg>
    <p:spTree>
      <p:nvGrpSpPr>
        <p:cNvPr id="1" name=""/>
        <p:cNvGrpSpPr/>
        <p:nvPr/>
      </p:nvGrpSpPr>
      <p:grpSpPr>
        <a:xfrm>
          <a:off x="0" y="0"/>
          <a:ext cx="0" cy="0"/>
          <a:chOff x="0" y="0"/>
          <a:chExt cx="0" cy="0"/>
        </a:xfrm>
      </p:grpSpPr>
      <p:sp useBgFill="1">
        <p:nvSpPr>
          <p:cNvPr id="24" name="Rectangle 9">
            <a:extLst>
              <a:ext uri="{FF2B5EF4-FFF2-40B4-BE49-F238E27FC236}">
                <a16:creationId xmlns:a16="http://schemas.microsoft.com/office/drawing/2014/main" id="{AFAADFB1-A9D8-4319-BAC8-6B3FD36BF271}"/>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9867" cy="68552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11">
            <a:extLst>
              <a:ext uri="{FF2B5EF4-FFF2-40B4-BE49-F238E27FC236}">
                <a16:creationId xmlns:a16="http://schemas.microsoft.com/office/drawing/2014/main" id="{617C5FC5-1BC6-470E-A163-7EE80D227E61}"/>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26" name="Picture 13">
            <a:extLst>
              <a:ext uri="{FF2B5EF4-FFF2-40B4-BE49-F238E27FC236}">
                <a16:creationId xmlns:a16="http://schemas.microsoft.com/office/drawing/2014/main" id="{48316889-BCD7-49B5-89BD-4FC1D29FEF45}"/>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27" name="Rectangle 15">
            <a:extLst>
              <a:ext uri="{FF2B5EF4-FFF2-40B4-BE49-F238E27FC236}">
                <a16:creationId xmlns:a16="http://schemas.microsoft.com/office/drawing/2014/main" id="{3E12F873-5B9B-482F-9FB3-6355C4F3B71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17">
            <a:extLst>
              <a:ext uri="{FF2B5EF4-FFF2-40B4-BE49-F238E27FC236}">
                <a16:creationId xmlns:a16="http://schemas.microsoft.com/office/drawing/2014/main" id="{0F245259-4364-4D53-AC48-3E893885AD3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0"/>
            <a:ext cx="10378001"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100C69-CF18-BB08-B986-3C190EB7E0A9}"/>
              </a:ext>
            </a:extLst>
          </p:cNvPr>
          <p:cNvSpPr>
            <a:spLocks noGrp="1"/>
          </p:cNvSpPr>
          <p:nvPr>
            <p:ph type="title"/>
          </p:nvPr>
        </p:nvSpPr>
        <p:spPr>
          <a:xfrm>
            <a:off x="5736871" y="304849"/>
            <a:ext cx="5396684" cy="689041"/>
          </a:xfrm>
        </p:spPr>
        <p:txBody>
          <a:bodyPr>
            <a:normAutofit/>
          </a:bodyPr>
          <a:lstStyle/>
          <a:p>
            <a:pPr algn="ctr"/>
            <a:r>
              <a:rPr lang="en-US" dirty="0">
                <a:cs typeface="Arial"/>
              </a:rPr>
              <a:t>Problem Statement</a:t>
            </a:r>
            <a:endParaRPr lang="en-US" dirty="0"/>
          </a:p>
        </p:txBody>
      </p:sp>
      <p:pic>
        <p:nvPicPr>
          <p:cNvPr id="5" name="Picture 5">
            <a:extLst>
              <a:ext uri="{FF2B5EF4-FFF2-40B4-BE49-F238E27FC236}">
                <a16:creationId xmlns:a16="http://schemas.microsoft.com/office/drawing/2014/main" id="{E8325EF4-66E0-D269-2829-164A58EC16FD}"/>
              </a:ext>
            </a:extLst>
          </p:cNvPr>
          <p:cNvPicPr>
            <a:picLocks noChangeAspect="1"/>
          </p:cNvPicPr>
          <p:nvPr/>
        </p:nvPicPr>
        <p:blipFill rotWithShape="1">
          <a:blip r:embed="rId5"/>
          <a:srcRect t="12803" r="-2" b="-2"/>
          <a:stretch/>
        </p:blipFill>
        <p:spPr>
          <a:xfrm>
            <a:off x="1005401" y="227"/>
            <a:ext cx="4148489" cy="6858000"/>
          </a:xfrm>
          <a:prstGeom prst="rect">
            <a:avLst/>
          </a:prstGeom>
          <a:ln w="12700">
            <a:solidFill>
              <a:schemeClr val="tx1"/>
            </a:solidFill>
          </a:ln>
        </p:spPr>
      </p:pic>
      <p:sp>
        <p:nvSpPr>
          <p:cNvPr id="29" name="Rectangle 19">
            <a:extLst>
              <a:ext uri="{FF2B5EF4-FFF2-40B4-BE49-F238E27FC236}">
                <a16:creationId xmlns:a16="http://schemas.microsoft.com/office/drawing/2014/main" id="{3B9C7619-9AF0-4D6F-B2E3-21032A5C3AF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B9A9DD5-AAE8-E0CF-6221-24DE37D22DCA}"/>
              </a:ext>
            </a:extLst>
          </p:cNvPr>
          <p:cNvSpPr>
            <a:spLocks noGrp="1"/>
          </p:cNvSpPr>
          <p:nvPr>
            <p:ph idx="1"/>
          </p:nvPr>
        </p:nvSpPr>
        <p:spPr>
          <a:xfrm>
            <a:off x="5278582" y="993890"/>
            <a:ext cx="5898331" cy="5789299"/>
          </a:xfrm>
        </p:spPr>
        <p:txBody>
          <a:bodyPr>
            <a:noAutofit/>
          </a:bodyPr>
          <a:lstStyle/>
          <a:p>
            <a:pPr marL="0" indent="0">
              <a:buNone/>
            </a:pPr>
            <a:r>
              <a:rPr lang="en-US" dirty="0">
                <a:cs typeface="Arial"/>
              </a:rPr>
              <a:t>During my first  year as an undergraduate student  of UNILAG, we often had lectures at  DLI, with over 1000 students present in the hall. Seats were never sufficient, let alone to consider taking attendance of that large population of students. </a:t>
            </a:r>
          </a:p>
          <a:p>
            <a:pPr marL="0" indent="0">
              <a:buNone/>
            </a:pPr>
            <a:r>
              <a:rPr lang="en-US" dirty="0">
                <a:cs typeface="Arial"/>
              </a:rPr>
              <a:t>The rowdy behaviors of students when it comes to taking attendance almost makes the classroom a marketplace.</a:t>
            </a:r>
          </a:p>
          <a:p>
            <a:pPr marL="0" indent="0">
              <a:buNone/>
            </a:pPr>
            <a:r>
              <a:rPr lang="en-US" dirty="0">
                <a:ea typeface="+mn-lt"/>
                <a:cs typeface="+mn-lt"/>
              </a:rPr>
              <a:t>Sometimes attendance sheets get missing, some sheets may not be submitted to the lecturers, and the lecturer would have to keep a large pile of these sheets</a:t>
            </a:r>
            <a:endParaRPr lang="en-US" dirty="0">
              <a:cs typeface="Arial"/>
            </a:endParaRPr>
          </a:p>
        </p:txBody>
      </p:sp>
      <p:sp>
        <p:nvSpPr>
          <p:cNvPr id="30" name="Rectangle 21">
            <a:extLst>
              <a:ext uri="{FF2B5EF4-FFF2-40B4-BE49-F238E27FC236}">
                <a16:creationId xmlns:a16="http://schemas.microsoft.com/office/drawing/2014/main" id="{BAFBE0AC-23B1-4352-95D2-C71EB6D1502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87666" y="-2718"/>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181127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1" presetClass="entr" presetSubtype="0"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p:cTn id="13"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14" dur="500" fill="hold"/>
                                        <p:tgtEl>
                                          <p:spTgt spid="3">
                                            <p:txEl>
                                              <p:pRg st="0" end="0"/>
                                            </p:txEl>
                                          </p:spTgt>
                                        </p:tgtEl>
                                        <p:attrNameLst>
                                          <p:attrName>ppt_h</p:attrName>
                                        </p:attrNameLst>
                                      </p:cBhvr>
                                      <p:tavLst>
                                        <p:tav tm="0">
                                          <p:val>
                                            <p:fltVal val="0"/>
                                          </p:val>
                                        </p:tav>
                                        <p:tav tm="100000">
                                          <p:val>
                                            <p:strVal val="#ppt_h"/>
                                          </p:val>
                                        </p:tav>
                                      </p:tavLst>
                                    </p:anim>
                                    <p:anim calcmode="lin" valueType="num">
                                      <p:cBhvr>
                                        <p:cTn id="15" dur="500" fill="hold"/>
                                        <p:tgtEl>
                                          <p:spTgt spid="3">
                                            <p:txEl>
                                              <p:pRg st="0" end="0"/>
                                            </p:txEl>
                                          </p:spTgt>
                                        </p:tgtEl>
                                        <p:attrNameLst>
                                          <p:attrName>style.rotation</p:attrName>
                                        </p:attrNameLst>
                                      </p:cBhvr>
                                      <p:tavLst>
                                        <p:tav tm="0">
                                          <p:val>
                                            <p:fltVal val="90"/>
                                          </p:val>
                                        </p:tav>
                                        <p:tav tm="100000">
                                          <p:val>
                                            <p:fltVal val="0"/>
                                          </p:val>
                                        </p:tav>
                                      </p:tavLst>
                                    </p:anim>
                                    <p:animEffect transition="in" filter="fade">
                                      <p:cBhvr>
                                        <p:cTn id="16" dur="500"/>
                                        <p:tgtEl>
                                          <p:spTgt spid="3">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31" presetClass="entr" presetSubtype="0" fill="hold" nodeType="clickEffect">
                                  <p:stCondLst>
                                    <p:cond delay="0"/>
                                  </p:stCondLst>
                                  <p:childTnLst>
                                    <p:set>
                                      <p:cBhvr>
                                        <p:cTn id="20" dur="1" fill="hold">
                                          <p:stCondLst>
                                            <p:cond delay="0"/>
                                          </p:stCondLst>
                                        </p:cTn>
                                        <p:tgtEl>
                                          <p:spTgt spid="3">
                                            <p:txEl>
                                              <p:pRg st="1" end="1"/>
                                            </p:txEl>
                                          </p:spTgt>
                                        </p:tgtEl>
                                        <p:attrNameLst>
                                          <p:attrName>style.visibility</p:attrName>
                                        </p:attrNameLst>
                                      </p:cBhvr>
                                      <p:to>
                                        <p:strVal val="visible"/>
                                      </p:to>
                                    </p:set>
                                    <p:anim calcmode="lin" valueType="num">
                                      <p:cBhvr>
                                        <p:cTn id="21"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22" dur="500" fill="hold"/>
                                        <p:tgtEl>
                                          <p:spTgt spid="3">
                                            <p:txEl>
                                              <p:pRg st="1" end="1"/>
                                            </p:txEl>
                                          </p:spTgt>
                                        </p:tgtEl>
                                        <p:attrNameLst>
                                          <p:attrName>ppt_h</p:attrName>
                                        </p:attrNameLst>
                                      </p:cBhvr>
                                      <p:tavLst>
                                        <p:tav tm="0">
                                          <p:val>
                                            <p:fltVal val="0"/>
                                          </p:val>
                                        </p:tav>
                                        <p:tav tm="100000">
                                          <p:val>
                                            <p:strVal val="#ppt_h"/>
                                          </p:val>
                                        </p:tav>
                                      </p:tavLst>
                                    </p:anim>
                                    <p:anim calcmode="lin" valueType="num">
                                      <p:cBhvr>
                                        <p:cTn id="23" dur="500" fill="hold"/>
                                        <p:tgtEl>
                                          <p:spTgt spid="3">
                                            <p:txEl>
                                              <p:pRg st="1" end="1"/>
                                            </p:txEl>
                                          </p:spTgt>
                                        </p:tgtEl>
                                        <p:attrNameLst>
                                          <p:attrName>style.rotation</p:attrName>
                                        </p:attrNameLst>
                                      </p:cBhvr>
                                      <p:tavLst>
                                        <p:tav tm="0">
                                          <p:val>
                                            <p:fltVal val="90"/>
                                          </p:val>
                                        </p:tav>
                                        <p:tav tm="100000">
                                          <p:val>
                                            <p:fltVal val="0"/>
                                          </p:val>
                                        </p:tav>
                                      </p:tavLst>
                                    </p:anim>
                                    <p:animEffect transition="in" filter="fade">
                                      <p:cBhvr>
                                        <p:cTn id="24" dur="500"/>
                                        <p:tgtEl>
                                          <p:spTgt spid="3">
                                            <p:txEl>
                                              <p:pRg st="1" end="1"/>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31" presetClass="entr" presetSubtype="0" fill="hold" nodeType="clickEffect">
                                  <p:stCondLst>
                                    <p:cond delay="0"/>
                                  </p:stCondLst>
                                  <p:childTnLst>
                                    <p:set>
                                      <p:cBhvr>
                                        <p:cTn id="28" dur="1" fill="hold">
                                          <p:stCondLst>
                                            <p:cond delay="0"/>
                                          </p:stCondLst>
                                        </p:cTn>
                                        <p:tgtEl>
                                          <p:spTgt spid="3">
                                            <p:txEl>
                                              <p:pRg st="2" end="2"/>
                                            </p:txEl>
                                          </p:spTgt>
                                        </p:tgtEl>
                                        <p:attrNameLst>
                                          <p:attrName>style.visibility</p:attrName>
                                        </p:attrNameLst>
                                      </p:cBhvr>
                                      <p:to>
                                        <p:strVal val="visible"/>
                                      </p:to>
                                    </p:set>
                                    <p:anim calcmode="lin" valueType="num">
                                      <p:cBhvr>
                                        <p:cTn id="29"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30" dur="500" fill="hold"/>
                                        <p:tgtEl>
                                          <p:spTgt spid="3">
                                            <p:txEl>
                                              <p:pRg st="2" end="2"/>
                                            </p:txEl>
                                          </p:spTgt>
                                        </p:tgtEl>
                                        <p:attrNameLst>
                                          <p:attrName>ppt_h</p:attrName>
                                        </p:attrNameLst>
                                      </p:cBhvr>
                                      <p:tavLst>
                                        <p:tav tm="0">
                                          <p:val>
                                            <p:fltVal val="0"/>
                                          </p:val>
                                        </p:tav>
                                        <p:tav tm="100000">
                                          <p:val>
                                            <p:strVal val="#ppt_h"/>
                                          </p:val>
                                        </p:tav>
                                      </p:tavLst>
                                    </p:anim>
                                    <p:anim calcmode="lin" valueType="num">
                                      <p:cBhvr>
                                        <p:cTn id="31" dur="500" fill="hold"/>
                                        <p:tgtEl>
                                          <p:spTgt spid="3">
                                            <p:txEl>
                                              <p:pRg st="2" end="2"/>
                                            </p:txEl>
                                          </p:spTgt>
                                        </p:tgtEl>
                                        <p:attrNameLst>
                                          <p:attrName>style.rotation</p:attrName>
                                        </p:attrNameLst>
                                      </p:cBhvr>
                                      <p:tavLst>
                                        <p:tav tm="0">
                                          <p:val>
                                            <p:fltVal val="90"/>
                                          </p:val>
                                        </p:tav>
                                        <p:tav tm="100000">
                                          <p:val>
                                            <p:fltVal val="0"/>
                                          </p:val>
                                        </p:tav>
                                      </p:tavLst>
                                    </p:anim>
                                    <p:animEffect transition="in" filter="fade">
                                      <p:cBhvr>
                                        <p:cTn id="3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5" name="Rectangle 34">
            <a:extLst>
              <a:ext uri="{FF2B5EF4-FFF2-40B4-BE49-F238E27FC236}">
                <a16:creationId xmlns:a16="http://schemas.microsoft.com/office/drawing/2014/main" id="{92806DFD-E192-42CC-B190-3C4C95B8FF4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33" y="-1"/>
            <a:ext cx="12189867"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 name="Picture 36">
            <a:extLst>
              <a:ext uri="{FF2B5EF4-FFF2-40B4-BE49-F238E27FC236}">
                <a16:creationId xmlns:a16="http://schemas.microsoft.com/office/drawing/2014/main" id="{0214283E-D7B4-49E9-932E-D7F2A2847F1F}"/>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39" name="Rectangle 38">
            <a:extLst>
              <a:ext uri="{FF2B5EF4-FFF2-40B4-BE49-F238E27FC236}">
                <a16:creationId xmlns:a16="http://schemas.microsoft.com/office/drawing/2014/main" id="{BB17FFD2-DBC7-4ABB-B2A0-7E18EC1B8074}"/>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1" name="Rectangle 40">
            <a:extLst>
              <a:ext uri="{FF2B5EF4-FFF2-40B4-BE49-F238E27FC236}">
                <a16:creationId xmlns:a16="http://schemas.microsoft.com/office/drawing/2014/main" id="{25DA2D5B-EC4E-4C78-8139-F36D2F2D15A1}"/>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45262" y="-2"/>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3" name="Oval 42">
            <a:extLst>
              <a:ext uri="{FF2B5EF4-FFF2-40B4-BE49-F238E27FC236}">
                <a16:creationId xmlns:a16="http://schemas.microsoft.com/office/drawing/2014/main" id="{D4AAACE2-9C9E-468F-8297-EF7B5E55FF3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47567" y="421698"/>
            <a:ext cx="967148" cy="967148"/>
          </a:xfrm>
          <a:prstGeom prst="ellipse">
            <a:avLst/>
          </a:prstGeom>
          <a:gradFill>
            <a:gsLst>
              <a:gs pos="0">
                <a:schemeClr val="bg2">
                  <a:alpha val="0"/>
                </a:schemeClr>
              </a:gs>
              <a:gs pos="100000">
                <a:schemeClr val="accent1">
                  <a:alpha val="21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ctrTitle"/>
          </p:nvPr>
        </p:nvSpPr>
        <p:spPr>
          <a:xfrm>
            <a:off x="1518412" y="1201723"/>
            <a:ext cx="3133750" cy="4454554"/>
          </a:xfrm>
        </p:spPr>
        <p:txBody>
          <a:bodyPr anchor="ctr">
            <a:normAutofit/>
          </a:bodyPr>
          <a:lstStyle/>
          <a:p>
            <a:r>
              <a:rPr lang="en-US" sz="3600" dirty="0"/>
              <a:t>Methods used to achieve solution</a:t>
            </a:r>
          </a:p>
        </p:txBody>
      </p:sp>
      <p:sp>
        <p:nvSpPr>
          <p:cNvPr id="3" name="Content Placeholder"/>
          <p:cNvSpPr>
            <a:spLocks noGrp="1"/>
          </p:cNvSpPr>
          <p:nvPr>
            <p:ph idx="1"/>
          </p:nvPr>
        </p:nvSpPr>
        <p:spPr>
          <a:xfrm>
            <a:off x="5454363" y="1201723"/>
            <a:ext cx="5329250" cy="4454554"/>
          </a:xfrm>
        </p:spPr>
        <p:txBody>
          <a:bodyPr anchor="ctr">
            <a:normAutofit/>
          </a:bodyPr>
          <a:lstStyle/>
          <a:p>
            <a:pPr marL="344170" indent="-344170"/>
            <a:endParaRPr lang="en-US" sz="2400" dirty="0">
              <a:cs typeface="Arial"/>
            </a:endParaRPr>
          </a:p>
          <a:p>
            <a:pPr marL="344170" indent="-344170"/>
            <a:r>
              <a:rPr lang="en-US" sz="2400" dirty="0">
                <a:cs typeface="Arial"/>
              </a:rPr>
              <a:t>Basic knowledge of electronics</a:t>
            </a:r>
          </a:p>
          <a:p>
            <a:pPr marL="344170" indent="-344170"/>
            <a:r>
              <a:rPr lang="en-US" sz="2400" dirty="0">
                <a:cs typeface="Arial"/>
              </a:rPr>
              <a:t>Basic programming skills</a:t>
            </a:r>
          </a:p>
          <a:p>
            <a:pPr marL="344170" indent="-344170"/>
            <a:r>
              <a:rPr lang="en-US" sz="2400" dirty="0">
                <a:cs typeface="Arial"/>
              </a:rPr>
              <a:t>Engineering design thinking</a:t>
            </a:r>
          </a:p>
          <a:p>
            <a:pPr marL="344170" indent="-344170"/>
            <a:r>
              <a:rPr lang="en-US" sz="2400" dirty="0">
                <a:cs typeface="Arial"/>
              </a:rPr>
              <a:t>Critical thinking</a:t>
            </a:r>
          </a:p>
          <a:p>
            <a:pPr marL="344170" indent="-344170"/>
            <a:r>
              <a:rPr lang="en-US" sz="2400" dirty="0">
                <a:cs typeface="Arial"/>
              </a:rPr>
              <a:t>Teamwork</a:t>
            </a:r>
          </a:p>
        </p:txBody>
      </p:sp>
    </p:spTree>
    <p:extLst>
      <p:ext uri="{BB962C8B-B14F-4D97-AF65-F5344CB8AC3E}">
        <p14:creationId xmlns:p14="http://schemas.microsoft.com/office/powerpoint/2010/main" val="26399878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amond(in)">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 calcmode="lin" valueType="num">
                                      <p:cBhvr additive="base">
                                        <p:cTn id="12"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nodeType="click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fade">
                                      <p:cBhvr>
                                        <p:cTn id="18" dur="1000"/>
                                        <p:tgtEl>
                                          <p:spTgt spid="3">
                                            <p:txEl>
                                              <p:pRg st="2" end="2"/>
                                            </p:txEl>
                                          </p:spTgt>
                                        </p:tgtEl>
                                      </p:cBhvr>
                                    </p:animEffect>
                                    <p:anim calcmode="lin" valueType="num">
                                      <p:cBhvr>
                                        <p:cTn id="19"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0"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Effect transition="in" filter="fade">
                                      <p:cBhvr>
                                        <p:cTn id="31" dur="1000"/>
                                        <p:tgtEl>
                                          <p:spTgt spid="3">
                                            <p:txEl>
                                              <p:pRg st="4" end="4"/>
                                            </p:txEl>
                                          </p:spTgt>
                                        </p:tgtEl>
                                      </p:cBhvr>
                                    </p:animEffect>
                                    <p:anim calcmode="lin" valueType="num">
                                      <p:cBhvr>
                                        <p:cTn id="32"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3"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nodeType="clickEffect">
                                  <p:stCondLst>
                                    <p:cond delay="0"/>
                                  </p:stCondLst>
                                  <p:childTnLst>
                                    <p:set>
                                      <p:cBhvr>
                                        <p:cTn id="37" dur="1" fill="hold">
                                          <p:stCondLst>
                                            <p:cond delay="0"/>
                                          </p:stCondLst>
                                        </p:cTn>
                                        <p:tgtEl>
                                          <p:spTgt spid="3">
                                            <p:txEl>
                                              <p:pRg st="5" end="5"/>
                                            </p:txEl>
                                          </p:spTgt>
                                        </p:tgtEl>
                                        <p:attrNameLst>
                                          <p:attrName>style.visibility</p:attrName>
                                        </p:attrNameLst>
                                      </p:cBhvr>
                                      <p:to>
                                        <p:strVal val="visible"/>
                                      </p:to>
                                    </p:set>
                                    <p:anim calcmode="lin" valueType="num">
                                      <p:cBhvr additive="base">
                                        <p:cTn id="38"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9"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540327"/>
          </a:xfrm>
          <a:ln/>
        </p:spPr>
        <p:style>
          <a:lnRef idx="2">
            <a:schemeClr val="accent6">
              <a:shade val="50000"/>
            </a:schemeClr>
          </a:lnRef>
          <a:fillRef idx="1">
            <a:schemeClr val="accent6"/>
          </a:fillRef>
          <a:effectRef idx="0">
            <a:schemeClr val="accent6"/>
          </a:effectRef>
          <a:fontRef idx="minor">
            <a:schemeClr val="lt1"/>
          </a:fontRef>
        </p:style>
        <p:txBody>
          <a:bodyPr>
            <a:normAutofit fontScale="90000"/>
          </a:bodyPr>
          <a:lstStyle/>
          <a:p>
            <a:pPr algn="ctr"/>
            <a:r>
              <a:rPr lang="en-US" dirty="0" smtClean="0"/>
              <a:t>THE ELECTRIC DESIGN OF THE PROJECT</a:t>
            </a:r>
            <a:endParaRPr lang="en-US" dirty="0"/>
          </a:p>
        </p:txBody>
      </p:sp>
      <p:pic>
        <p:nvPicPr>
          <p:cNvPr id="4" name="Content Placeholder 3"/>
          <p:cNvPicPr>
            <a:picLocks noGrp="1" noChangeAspect="1"/>
          </p:cNvPicPr>
          <p:nvPr>
            <p:ph idx="1"/>
          </p:nvPr>
        </p:nvPicPr>
        <p:blipFill>
          <a:blip r:embed="rId2"/>
          <a:stretch>
            <a:fillRect/>
          </a:stretch>
        </p:blipFill>
        <p:spPr>
          <a:xfrm>
            <a:off x="0" y="540327"/>
            <a:ext cx="12192000" cy="6317673"/>
          </a:xfrm>
          <a:prstGeom prst="rect">
            <a:avLst/>
          </a:prstGeom>
        </p:spPr>
      </p:pic>
    </p:spTree>
    <p:extLst>
      <p:ext uri="{BB962C8B-B14F-4D97-AF65-F5344CB8AC3E}">
        <p14:creationId xmlns:p14="http://schemas.microsoft.com/office/powerpoint/2010/main" val="3570318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wipe(left)">
                                      <p:cBhvr>
                                        <p:cTn id="1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4134706700"/>
      </p:ext>
    </p:extLst>
  </p:cSld>
  <p:clrMapOvr>
    <a:masterClrMapping/>
  </p:clrMapOvr>
  <mc:AlternateContent xmlns:mc="http://schemas.openxmlformats.org/markup-compatibility/2006">
    <mc:Choice xmlns:p14="http://schemas.microsoft.com/office/powerpoint/2010/main" Requires="p14">
      <p:transition spd="slow" p14:dur="2000">
        <p14:prism isContent="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adison">
  <a:themeElements>
    <a:clrScheme name="Madison">
      <a:dk1>
        <a:sysClr val="windowText" lastClr="000000"/>
      </a:dk1>
      <a:lt1>
        <a:sysClr val="window" lastClr="FFFFFF"/>
      </a:lt1>
      <a:dk2>
        <a:srgbClr val="1F2D29"/>
      </a:dk2>
      <a:lt2>
        <a:srgbClr val="C5FAEB"/>
      </a:lt2>
      <a:accent1>
        <a:srgbClr val="A1D68B"/>
      </a:accent1>
      <a:accent2>
        <a:srgbClr val="5EC795"/>
      </a:accent2>
      <a:accent3>
        <a:srgbClr val="4DADCF"/>
      </a:accent3>
      <a:accent4>
        <a:srgbClr val="CDB756"/>
      </a:accent4>
      <a:accent5>
        <a:srgbClr val="E29C36"/>
      </a:accent5>
      <a:accent6>
        <a:srgbClr val="8EC0C1"/>
      </a:accent6>
      <a:hlink>
        <a:srgbClr val="6D9D9B"/>
      </a:hlink>
      <a:folHlink>
        <a:srgbClr val="6D8583"/>
      </a:folHlink>
    </a:clrScheme>
    <a:fontScheme name="Madison">
      <a:majorFont>
        <a:latin typeface="Arial" panose="020B0604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panose="020B06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adison">
      <a:fillStyleLst>
        <a:solidFill>
          <a:schemeClr val="phClr"/>
        </a:solidFill>
        <a:gradFill rotWithShape="1">
          <a:gsLst>
            <a:gs pos="0">
              <a:schemeClr val="phClr">
                <a:tint val="48000"/>
                <a:alpha val="88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4000"/>
                <a:satMod val="130000"/>
                <a:lumMod val="92000"/>
              </a:schemeClr>
            </a:gs>
            <a:gs pos="100000">
              <a:schemeClr val="phClr">
                <a:shade val="76000"/>
                <a:satMod val="130000"/>
                <a:lumMod val="88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solidFill>
          <a:schemeClr val="phClr"/>
        </a:solidFill>
        <a:blipFill rotWithShape="1">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Madison" id="{025CB5FB-2DD3-45EE-B6F0-CC461540EB19}" vid="{6AC10936-2DFC-4054-9ADF-B5E2C5F8619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9B0F2AC-8567-4D03-BFFC-653DB596C528}">
  <ds:schemaRefs>
    <ds:schemaRef ds:uri="http://purl.org/dc/terms/"/>
    <ds:schemaRef ds:uri="71af3243-3dd4-4a8d-8c0d-dd76da1f02a5"/>
    <ds:schemaRef ds:uri="http://schemas.openxmlformats.org/package/2006/metadata/core-properties"/>
    <ds:schemaRef ds:uri="http://schemas.microsoft.com/office/2006/metadata/properties"/>
    <ds:schemaRef ds:uri="16c05727-aa75-4e4a-9b5f-8a80a1165891"/>
    <ds:schemaRef ds:uri="http://schemas.microsoft.com/office/2006/documentManagement/types"/>
    <ds:schemaRef ds:uri="230e9df3-be65-4c73-a93b-d1236ebd677e"/>
    <ds:schemaRef ds:uri="http://www.w3.org/XML/1998/namespace"/>
    <ds:schemaRef ds:uri="http://purl.org/dc/elements/1.1/"/>
    <ds:schemaRef ds:uri="http://schemas.microsoft.com/office/infopath/2007/PartnerControls"/>
    <ds:schemaRef ds:uri="http://schemas.microsoft.com/sharepoint/v3"/>
    <ds:schemaRef ds:uri="http://purl.org/dc/dcmitype/"/>
  </ds:schemaRefs>
</ds:datastoreItem>
</file>

<file path=customXml/itemProps2.xml><?xml version="1.0" encoding="utf-8"?>
<ds:datastoreItem xmlns:ds="http://schemas.openxmlformats.org/officeDocument/2006/customXml" ds:itemID="{350455F8-10A0-4EEF-9BB1-9035E295B165}">
  <ds:schemaRefs>
    <ds:schemaRef ds:uri="http://schemas.microsoft.com/sharepoint/v3/contenttype/forms"/>
  </ds:schemaRefs>
</ds:datastoreItem>
</file>

<file path=customXml/itemProps3.xml><?xml version="1.0" encoding="utf-8"?>
<ds:datastoreItem xmlns:ds="http://schemas.openxmlformats.org/officeDocument/2006/customXml" ds:itemID="{7C2F7BF6-CD39-4568-B8BD-EA8D252E100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3327</TotalTime>
  <Words>495</Words>
  <Application>Microsoft Office PowerPoint</Application>
  <PresentationFormat>Widescreen</PresentationFormat>
  <Paragraphs>64</Paragraphs>
  <Slides>15</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15</vt:i4>
      </vt:variant>
    </vt:vector>
  </HeadingPairs>
  <TitlesOfParts>
    <vt:vector size="23" baseType="lpstr">
      <vt:lpstr>Arial</vt:lpstr>
      <vt:lpstr>Calibri</vt:lpstr>
      <vt:lpstr>Garamond</vt:lpstr>
      <vt:lpstr>MS Shell Dlg 2</vt:lpstr>
      <vt:lpstr>Times New Roman</vt:lpstr>
      <vt:lpstr>Wingdings</vt:lpstr>
      <vt:lpstr>Wingdings 3</vt:lpstr>
      <vt:lpstr>Madison</vt:lpstr>
      <vt:lpstr>Fingerprint Biometric Attendance System</vt:lpstr>
      <vt:lpstr>Table of Content</vt:lpstr>
      <vt:lpstr>Summary of the project</vt:lpstr>
      <vt:lpstr> Motivation for the project</vt:lpstr>
      <vt:lpstr>Problem Statement</vt:lpstr>
      <vt:lpstr>Problem Statement</vt:lpstr>
      <vt:lpstr>Methods used to achieve solution</vt:lpstr>
      <vt:lpstr>THE ELECTRIC DESIGN OF THE PROJECT</vt:lpstr>
      <vt:lpstr>PowerPoint Presentation</vt:lpstr>
      <vt:lpstr>CASE CONSIDERED FOR THE PROJECT</vt:lpstr>
      <vt:lpstr>CASE CONSIDERED FOR THE PROJECT</vt:lpstr>
      <vt:lpstr>Problems Encountered</vt:lpstr>
      <vt:lpstr>Project Advancement</vt:lpstr>
      <vt:lpstr> Commercialization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c:creator>
  <cp:lastModifiedBy>Hp</cp:lastModifiedBy>
  <cp:revision>435</cp:revision>
  <dcterms:created xsi:type="dcterms:W3CDTF">2019-10-16T03:03:10Z</dcterms:created>
  <dcterms:modified xsi:type="dcterms:W3CDTF">2022-08-26T05:48:30Z</dcterms:modified>
</cp:coreProperties>
</file>